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Fira Sans Extra Condensed"/>
      <p:regular r:id="rId48"/>
      <p:bold r:id="rId49"/>
      <p:italic r:id="rId50"/>
      <p:boldItalic r:id="rId51"/>
    </p:embeddedFont>
    <p:embeddedFont>
      <p:font typeface="Fira Sans Extra Condensed SemiBol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77CD05-D9DD-4B46-AC53-5229306C2F63}">
  <a:tblStyle styleId="{D577CD05-D9DD-4B46-AC53-5229306C2F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FiraSansExtra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-boldItalic.fntdata"/><Relationship Id="rId50" Type="http://schemas.openxmlformats.org/officeDocument/2006/relationships/font" Target="fonts/FiraSansExtraCondensed-italic.fntdata"/><Relationship Id="rId53" Type="http://schemas.openxmlformats.org/officeDocument/2006/relationships/font" Target="fonts/FiraSansExtraCondensedSemiBold-bold.fntdata"/><Relationship Id="rId52" Type="http://schemas.openxmlformats.org/officeDocument/2006/relationships/font" Target="fonts/FiraSansExtraCondensed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053a51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053a51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a48d606b43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a48d606b43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a60c76700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a60c76700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a60c76700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a60c76700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a60c76700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a60c76700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a60c76700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a60c76700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a60c76700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a60c76700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a60c7670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a60c7670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a60c7670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a60c7670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a60c7670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a60c7670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a60c76700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a60c76700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d1824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1d1824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a60c76700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a60c76700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1a60c76700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1a60c76700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a60c76700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a60c76700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a60c76700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a60c76700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a60c76700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a60c76700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a60c76700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a60c76700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a60c767005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a60c76700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a60c76700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a60c76700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a60c76700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a60c76700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a60c767005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1a60c767005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8d606b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48d606b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a60c767005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1a60c767005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a48d606b4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1a48d606b4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91d1824d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91d1824d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91d1824d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91d1824d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Meet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1a48d606b43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1a48d606b43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a48d606b43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a48d606b43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a48d606b4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a48d606b4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a48d606b43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a48d606b43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a48d606b43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a48d606b43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48d606b43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48d606b43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a60c7670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a60c7670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Albert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Flight Delays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12475" y="3239111"/>
            <a:ext cx="36936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Sarah Mansoor, Albert Yu, Meet Kothari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335955" y="1869213"/>
            <a:ext cx="678594" cy="345616"/>
          </a:xfrm>
          <a:custGeom>
            <a:rect b="b" l="l" r="r" t="t"/>
            <a:pathLst>
              <a:path extrusionOk="0" h="11431" w="22444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859526" y="2077120"/>
            <a:ext cx="520913" cy="250814"/>
          </a:xfrm>
          <a:custGeom>
            <a:rect b="b" l="l" r="r" t="t"/>
            <a:pathLst>
              <a:path extrusionOk="0" h="12693" w="26362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5353420" y="1186991"/>
            <a:ext cx="797055" cy="383773"/>
          </a:xfrm>
          <a:custGeom>
            <a:rect b="b" l="l" r="r" t="t"/>
            <a:pathLst>
              <a:path extrusionOk="0" h="12693" w="26362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0" name="Google Shape;60;p13"/>
            <p:cNvSpPr/>
            <p:nvPr/>
          </p:nvSpPr>
          <p:spPr>
            <a:xfrm>
              <a:off x="6807617" y="417543"/>
              <a:ext cx="584320" cy="414447"/>
            </a:xfrm>
            <a:custGeom>
              <a:rect b="b" l="l" r="r" t="t"/>
              <a:pathLst>
                <a:path extrusionOk="0" h="11967" w="16872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177076" y="1194419"/>
              <a:ext cx="25178" cy="76711"/>
            </a:xfrm>
            <a:custGeom>
              <a:rect b="b" l="l" r="r" t="t"/>
              <a:pathLst>
                <a:path extrusionOk="0" h="2215" w="727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220367" y="1360170"/>
              <a:ext cx="13645" cy="49524"/>
            </a:xfrm>
            <a:custGeom>
              <a:rect b="b" l="l" r="r" t="t"/>
              <a:pathLst>
                <a:path extrusionOk="0" h="1430" w="394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224904" y="706620"/>
              <a:ext cx="21888" cy="36295"/>
            </a:xfrm>
            <a:custGeom>
              <a:rect b="b" l="l" r="r" t="t"/>
              <a:pathLst>
                <a:path extrusionOk="0" h="1048" w="632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319728" y="577960"/>
              <a:ext cx="10355" cy="12398"/>
            </a:xfrm>
            <a:custGeom>
              <a:rect b="b" l="l" r="r" t="t"/>
              <a:pathLst>
                <a:path extrusionOk="0" h="358" w="299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329633" y="566428"/>
              <a:ext cx="8693" cy="12398"/>
            </a:xfrm>
            <a:custGeom>
              <a:rect b="b" l="l" r="r" t="t"/>
              <a:pathLst>
                <a:path extrusionOk="0" h="358" w="251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6256718" y="405594"/>
              <a:ext cx="1534358" cy="1191704"/>
            </a:xfrm>
            <a:custGeom>
              <a:rect b="b" l="l" r="r" t="t"/>
              <a:pathLst>
                <a:path extrusionOk="0" h="34410" w="44304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157682" y="1006780"/>
              <a:ext cx="51152" cy="46650"/>
            </a:xfrm>
            <a:custGeom>
              <a:rect b="b" l="l" r="r" t="t"/>
              <a:pathLst>
                <a:path extrusionOk="0" h="1347" w="1477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290879" y="1009273"/>
              <a:ext cx="42494" cy="51568"/>
            </a:xfrm>
            <a:custGeom>
              <a:rect b="b" l="l" r="r" t="t"/>
              <a:pathLst>
                <a:path extrusionOk="0" h="1489" w="1227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226151" y="1013395"/>
              <a:ext cx="42910" cy="50321"/>
            </a:xfrm>
            <a:custGeom>
              <a:rect b="b" l="l" r="r" t="t"/>
              <a:pathLst>
                <a:path extrusionOk="0" h="1453" w="1239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943272" y="971316"/>
              <a:ext cx="40451" cy="45819"/>
            </a:xfrm>
            <a:custGeom>
              <a:rect b="b" l="l" r="r" t="t"/>
              <a:pathLst>
                <a:path extrusionOk="0" h="1323" w="1168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537518" y="897514"/>
              <a:ext cx="35914" cy="48278"/>
            </a:xfrm>
            <a:custGeom>
              <a:rect b="b" l="l" r="r" t="t"/>
              <a:pathLst>
                <a:path extrusionOk="0" h="1394" w="1037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344490" y="1032373"/>
              <a:ext cx="40832" cy="46615"/>
            </a:xfrm>
            <a:custGeom>
              <a:rect b="b" l="l" r="r" t="t"/>
              <a:pathLst>
                <a:path extrusionOk="0" h="1346" w="1179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600203" y="903298"/>
              <a:ext cx="34252" cy="47447"/>
            </a:xfrm>
            <a:custGeom>
              <a:rect b="b" l="l" r="r" t="t"/>
              <a:pathLst>
                <a:path extrusionOk="0" h="1370" w="989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662888" y="916077"/>
              <a:ext cx="33420" cy="43325"/>
            </a:xfrm>
            <a:custGeom>
              <a:rect b="b" l="l" r="r" t="t"/>
              <a:pathLst>
                <a:path extrusionOk="0" h="1251" w="965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801002" y="943714"/>
              <a:ext cx="38373" cy="42910"/>
            </a:xfrm>
            <a:custGeom>
              <a:rect b="b" l="l" r="r" t="t"/>
              <a:pathLst>
                <a:path extrusionOk="0" h="1239" w="1108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019568" y="979593"/>
              <a:ext cx="35879" cy="44537"/>
            </a:xfrm>
            <a:custGeom>
              <a:rect b="b" l="l" r="r" t="t"/>
              <a:pathLst>
                <a:path extrusionOk="0" h="1286" w="1036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890492" y="959784"/>
              <a:ext cx="32208" cy="39204"/>
            </a:xfrm>
            <a:custGeom>
              <a:rect b="b" l="l" r="r" t="t"/>
              <a:pathLst>
                <a:path extrusionOk="0" h="1132" w="93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7097907" y="991957"/>
              <a:ext cx="42078" cy="37126"/>
            </a:xfrm>
            <a:custGeom>
              <a:rect b="b" l="l" r="r" t="t"/>
              <a:pathLst>
                <a:path extrusionOk="0" h="1072" w="1215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723910" y="930935"/>
              <a:ext cx="34252" cy="38788"/>
            </a:xfrm>
            <a:custGeom>
              <a:rect b="b" l="l" r="r" t="t"/>
              <a:pathLst>
                <a:path extrusionOk="0" h="1120" w="989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560618" y="892978"/>
              <a:ext cx="6615" cy="3359"/>
            </a:xfrm>
            <a:custGeom>
              <a:rect b="b" l="l" r="r" t="t"/>
              <a:pathLst>
                <a:path extrusionOk="0" h="97" w="191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3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2" name="Google Shape;82;p13"/>
            <p:cNvSpPr/>
            <p:nvPr/>
          </p:nvSpPr>
          <p:spPr>
            <a:xfrm>
              <a:off x="1955754" y="3422246"/>
              <a:ext cx="109300" cy="31793"/>
            </a:xfrm>
            <a:custGeom>
              <a:rect b="b" l="l" r="r" t="t"/>
              <a:pathLst>
                <a:path extrusionOk="0" h="918" w="3156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762042" y="3646204"/>
              <a:ext cx="545981" cy="845345"/>
            </a:xfrm>
            <a:custGeom>
              <a:rect b="b" l="l" r="r" t="t"/>
              <a:pathLst>
                <a:path extrusionOk="0" h="24409" w="15765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412392" y="3768283"/>
              <a:ext cx="271346" cy="774798"/>
            </a:xfrm>
            <a:custGeom>
              <a:rect b="b" l="l" r="r" t="t"/>
              <a:pathLst>
                <a:path extrusionOk="0" h="22372" w="7835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239195" y="3769115"/>
              <a:ext cx="265978" cy="778123"/>
            </a:xfrm>
            <a:custGeom>
              <a:rect b="b" l="l" r="r" t="t"/>
              <a:pathLst>
                <a:path extrusionOk="0" h="22468" w="768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233355" y="3624766"/>
              <a:ext cx="229717" cy="762885"/>
            </a:xfrm>
            <a:custGeom>
              <a:rect b="b" l="l" r="r" t="t"/>
              <a:pathLst>
                <a:path extrusionOk="0" h="22028" w="6633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626802" y="3738188"/>
              <a:ext cx="193838" cy="795024"/>
            </a:xfrm>
            <a:custGeom>
              <a:rect b="b" l="l" r="r" t="t"/>
              <a:pathLst>
                <a:path extrusionOk="0" h="22956" w="5597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94154" y="3602117"/>
              <a:ext cx="183552" cy="736045"/>
            </a:xfrm>
            <a:custGeom>
              <a:rect b="b" l="l" r="r" t="t"/>
              <a:pathLst>
                <a:path extrusionOk="0" h="21253" w="530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30345" y="3736941"/>
              <a:ext cx="164955" cy="747612"/>
            </a:xfrm>
            <a:custGeom>
              <a:rect b="b" l="l" r="r" t="t"/>
              <a:pathLst>
                <a:path extrusionOk="0" h="21587" w="4763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738526" y="3538601"/>
              <a:ext cx="472180" cy="171569"/>
            </a:xfrm>
            <a:custGeom>
              <a:rect b="b" l="l" r="r" t="t"/>
              <a:pathLst>
                <a:path extrusionOk="0" h="4954" w="13634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662265" y="3357992"/>
              <a:ext cx="423105" cy="280835"/>
            </a:xfrm>
            <a:custGeom>
              <a:rect b="b" l="l" r="r" t="t"/>
              <a:pathLst>
                <a:path extrusionOk="0" h="8109" w="12217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384340" y="3579017"/>
              <a:ext cx="343935" cy="165370"/>
            </a:xfrm>
            <a:custGeom>
              <a:rect b="b" l="l" r="r" t="t"/>
              <a:pathLst>
                <a:path extrusionOk="0" h="4775" w="9931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072938" y="3449941"/>
              <a:ext cx="284991" cy="171569"/>
            </a:xfrm>
            <a:custGeom>
              <a:rect b="b" l="l" r="r" t="t"/>
              <a:pathLst>
                <a:path extrusionOk="0" h="4954" w="8229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74658" y="3675918"/>
              <a:ext cx="298567" cy="122911"/>
            </a:xfrm>
            <a:custGeom>
              <a:rect b="b" l="l" r="r" t="t"/>
              <a:pathLst>
                <a:path extrusionOk="0" h="3549" w="8621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037093" y="4076305"/>
              <a:ext cx="167829" cy="163708"/>
            </a:xfrm>
            <a:custGeom>
              <a:rect b="b" l="l" r="r" t="t"/>
              <a:pathLst>
                <a:path extrusionOk="0" h="4727" w="4846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188818" y="3896908"/>
              <a:ext cx="93646" cy="202081"/>
            </a:xfrm>
            <a:custGeom>
              <a:rect b="b" l="l" r="r" t="t"/>
              <a:pathLst>
                <a:path extrusionOk="0" h="5835" w="2704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147190" y="3855280"/>
              <a:ext cx="138149" cy="284956"/>
            </a:xfrm>
            <a:custGeom>
              <a:rect b="b" l="l" r="r" t="t"/>
              <a:pathLst>
                <a:path extrusionOk="0" h="8228" w="3989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157947" y="3640870"/>
              <a:ext cx="262722" cy="104348"/>
            </a:xfrm>
            <a:custGeom>
              <a:rect b="b" l="l" r="r" t="t"/>
              <a:pathLst>
                <a:path extrusionOk="0" h="3013" w="7586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570732" y="3915472"/>
              <a:ext cx="85369" cy="275086"/>
            </a:xfrm>
            <a:custGeom>
              <a:rect b="b" l="l" r="r" t="t"/>
              <a:pathLst>
                <a:path extrusionOk="0" h="7943" w="2465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809038" y="4049084"/>
              <a:ext cx="101889" cy="238375"/>
            </a:xfrm>
            <a:custGeom>
              <a:rect b="b" l="l" r="r" t="t"/>
              <a:pathLst>
                <a:path extrusionOk="0" h="6883" w="2942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790925" y="3878380"/>
              <a:ext cx="121664" cy="151760"/>
            </a:xfrm>
            <a:custGeom>
              <a:rect b="b" l="l" r="r" t="t"/>
              <a:pathLst>
                <a:path extrusionOk="0" h="4382" w="3513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285304" y="3510964"/>
              <a:ext cx="182721" cy="84988"/>
            </a:xfrm>
            <a:custGeom>
              <a:rect b="b" l="l" r="r" t="t"/>
              <a:pathLst>
                <a:path extrusionOk="0" h="2454" w="5276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733608" y="3495726"/>
              <a:ext cx="258982" cy="76295"/>
            </a:xfrm>
            <a:custGeom>
              <a:rect b="b" l="l" r="r" t="t"/>
              <a:pathLst>
                <a:path extrusionOk="0" h="2203" w="7478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434986" y="3896528"/>
              <a:ext cx="62719" cy="252783"/>
            </a:xfrm>
            <a:custGeom>
              <a:rect b="b" l="l" r="r" t="t"/>
              <a:pathLst>
                <a:path extrusionOk="0" h="7299" w="1811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566195" y="3560454"/>
              <a:ext cx="98149" cy="49940"/>
            </a:xfrm>
            <a:custGeom>
              <a:rect b="b" l="l" r="r" t="t"/>
              <a:pathLst>
                <a:path extrusionOk="0" h="1442" w="2834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439523" y="3941861"/>
              <a:ext cx="27256" cy="157128"/>
            </a:xfrm>
            <a:custGeom>
              <a:rect b="b" l="l" r="r" t="t"/>
              <a:pathLst>
                <a:path extrusionOk="0" h="4537" w="787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646161" y="3615312"/>
              <a:ext cx="91984" cy="60226"/>
            </a:xfrm>
            <a:custGeom>
              <a:rect b="b" l="l" r="r" t="t"/>
              <a:pathLst>
                <a:path extrusionOk="0" h="1739" w="2656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813159" y="4107232"/>
              <a:ext cx="36329" cy="109716"/>
            </a:xfrm>
            <a:custGeom>
              <a:rect b="b" l="l" r="r" t="t"/>
              <a:pathLst>
                <a:path extrusionOk="0" h="3168" w="1049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10535" y="3343550"/>
              <a:ext cx="1483241" cy="1231289"/>
            </a:xfrm>
            <a:custGeom>
              <a:rect b="b" l="l" r="r" t="t"/>
              <a:pathLst>
                <a:path extrusionOk="0" h="35553" w="42828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84505" y="3524574"/>
              <a:ext cx="54858" cy="66010"/>
            </a:xfrm>
            <a:custGeom>
              <a:rect b="b" l="l" r="r" t="t"/>
              <a:pathLst>
                <a:path extrusionOk="0" h="1906" w="1584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2" name="Google Shape;112;p13"/>
            <p:cNvSpPr/>
            <p:nvPr/>
          </p:nvSpPr>
          <p:spPr>
            <a:xfrm>
              <a:off x="2468354" y="4205368"/>
              <a:ext cx="1462634" cy="593393"/>
            </a:xfrm>
            <a:custGeom>
              <a:rect b="b" l="l" r="r" t="t"/>
              <a:pathLst>
                <a:path extrusionOk="0" h="17134" w="42233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92064" y="3953001"/>
              <a:ext cx="688633" cy="399590"/>
            </a:xfrm>
            <a:custGeom>
              <a:rect b="b" l="l" r="r" t="t"/>
              <a:pathLst>
                <a:path extrusionOk="0" h="11538" w="19884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813501" y="4141436"/>
              <a:ext cx="733170" cy="371572"/>
            </a:xfrm>
            <a:custGeom>
              <a:rect b="b" l="l" r="r" t="t"/>
              <a:pathLst>
                <a:path extrusionOk="0" h="10729" w="2117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791232" y="3901883"/>
              <a:ext cx="615662" cy="243744"/>
            </a:xfrm>
            <a:custGeom>
              <a:rect b="b" l="l" r="r" t="t"/>
              <a:pathLst>
                <a:path extrusionOk="0" h="7038" w="17777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442379" y="3878368"/>
              <a:ext cx="1512505" cy="949658"/>
            </a:xfrm>
            <a:custGeom>
              <a:rect b="b" l="l" r="r" t="t"/>
              <a:pathLst>
                <a:path extrusionOk="0" h="27421" w="43673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3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18" name="Google Shape;118;p13"/>
            <p:cNvSpPr/>
            <p:nvPr/>
          </p:nvSpPr>
          <p:spPr>
            <a:xfrm>
              <a:off x="3684913" y="4272963"/>
              <a:ext cx="61888" cy="61888"/>
            </a:xfrm>
            <a:custGeom>
              <a:rect b="b" l="l" r="r" t="t"/>
              <a:pathLst>
                <a:path extrusionOk="0" h="1787" w="1787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325774" y="4363701"/>
              <a:ext cx="359589" cy="310099"/>
            </a:xfrm>
            <a:custGeom>
              <a:rect b="b" l="l" r="r" t="t"/>
              <a:pathLst>
                <a:path extrusionOk="0" h="8954" w="10383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873764" y="4413571"/>
              <a:ext cx="359174" cy="311381"/>
            </a:xfrm>
            <a:custGeom>
              <a:rect b="b" l="l" r="r" t="t"/>
              <a:pathLst>
                <a:path extrusionOk="0" h="8991" w="10371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481205" y="4227214"/>
              <a:ext cx="363745" cy="137768"/>
            </a:xfrm>
            <a:custGeom>
              <a:rect b="b" l="l" r="r" t="t"/>
              <a:pathLst>
                <a:path extrusionOk="0" h="3978" w="10503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218080" y="4374818"/>
              <a:ext cx="320004" cy="144764"/>
            </a:xfrm>
            <a:custGeom>
              <a:rect b="b" l="l" r="r" t="t"/>
              <a:pathLst>
                <a:path extrusionOk="0" h="4180" w="924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703476" y="4461849"/>
              <a:ext cx="159171" cy="56936"/>
            </a:xfrm>
            <a:custGeom>
              <a:rect b="b" l="l" r="r" t="t"/>
              <a:pathLst>
                <a:path extrusionOk="0" h="1644" w="4596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06572" y="4445329"/>
              <a:ext cx="53646" cy="55724"/>
            </a:xfrm>
            <a:custGeom>
              <a:rect b="b" l="l" r="r" t="t"/>
              <a:pathLst>
                <a:path extrusionOk="0" h="1609" w="1549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953765" y="4496482"/>
              <a:ext cx="51983" cy="55689"/>
            </a:xfrm>
            <a:custGeom>
              <a:rect b="b" l="l" r="r" t="t"/>
              <a:pathLst>
                <a:path extrusionOk="0" h="1608" w="1501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303505" y="4211144"/>
              <a:ext cx="1250649" cy="532336"/>
            </a:xfrm>
            <a:custGeom>
              <a:rect b="b" l="l" r="r" t="t"/>
              <a:pathLst>
                <a:path extrusionOk="0" h="15371" w="36112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66571" y="4416481"/>
              <a:ext cx="267259" cy="216903"/>
            </a:xfrm>
            <a:custGeom>
              <a:rect b="b" l="l" r="r" t="t"/>
              <a:pathLst>
                <a:path extrusionOk="0" h="6263" w="7717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912933" y="4467598"/>
              <a:ext cx="271761" cy="218566"/>
            </a:xfrm>
            <a:custGeom>
              <a:rect b="b" l="l" r="r" t="t"/>
              <a:pathLst>
                <a:path extrusionOk="0" h="6311" w="7847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3"/>
          <p:cNvSpPr/>
          <p:nvPr/>
        </p:nvSpPr>
        <p:spPr>
          <a:xfrm>
            <a:off x="7082852" y="1968465"/>
            <a:ext cx="1248671" cy="1221831"/>
          </a:xfrm>
          <a:custGeom>
            <a:rect b="b" l="l" r="r" t="t"/>
            <a:pathLst>
              <a:path extrusionOk="0" h="42245" w="43173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22"/>
          <p:cNvPicPr preferRelativeResize="0"/>
          <p:nvPr/>
        </p:nvPicPr>
        <p:blipFill rotWithShape="1">
          <a:blip r:embed="rId3">
            <a:alphaModFix/>
          </a:blip>
          <a:srcRect b="6585" l="0" r="0" t="0"/>
          <a:stretch/>
        </p:blipFill>
        <p:spPr>
          <a:xfrm>
            <a:off x="224413" y="365987"/>
            <a:ext cx="8695176" cy="44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625"/>
            <a:ext cx="8991600" cy="43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625"/>
            <a:ext cx="8991600" cy="43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Google Shape;15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626"/>
            <a:ext cx="8991600" cy="43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625"/>
            <a:ext cx="8991600" cy="437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27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76" name="Google Shape;1576;p27"/>
          <p:cNvSpPr/>
          <p:nvPr/>
        </p:nvSpPr>
        <p:spPr>
          <a:xfrm>
            <a:off x="1377377" y="1798068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27"/>
          <p:cNvSpPr/>
          <p:nvPr/>
        </p:nvSpPr>
        <p:spPr>
          <a:xfrm>
            <a:off x="4187983" y="1798069"/>
            <a:ext cx="768000" cy="76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27"/>
          <p:cNvSpPr/>
          <p:nvPr/>
        </p:nvSpPr>
        <p:spPr>
          <a:xfrm>
            <a:off x="3282138" y="2889851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79" name="Google Shape;1579;p27"/>
          <p:cNvSpPr txBox="1"/>
          <p:nvPr/>
        </p:nvSpPr>
        <p:spPr>
          <a:xfrm>
            <a:off x="3340092" y="285762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Airport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0" name="Google Shape;1580;p27"/>
          <p:cNvSpPr txBox="1"/>
          <p:nvPr/>
        </p:nvSpPr>
        <p:spPr>
          <a:xfrm>
            <a:off x="3340093" y="311860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delays in each airport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27"/>
          <p:cNvSpPr/>
          <p:nvPr/>
        </p:nvSpPr>
        <p:spPr>
          <a:xfrm>
            <a:off x="471532" y="2890520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27"/>
          <p:cNvSpPr txBox="1"/>
          <p:nvPr/>
        </p:nvSpPr>
        <p:spPr>
          <a:xfrm>
            <a:off x="529487" y="2858295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Types of Delays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3" name="Google Shape;1583;p27"/>
          <p:cNvSpPr txBox="1"/>
          <p:nvPr/>
        </p:nvSpPr>
        <p:spPr>
          <a:xfrm>
            <a:off x="529487" y="3119270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Weather, Late Aircraft, NAS, Security, Carrier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4" name="Google Shape;1584;p27"/>
          <p:cNvCxnSpPr>
            <a:stCxn id="1576" idx="4"/>
            <a:endCxn id="1582" idx="0"/>
          </p:cNvCxnSpPr>
          <p:nvPr/>
        </p:nvCxnSpPr>
        <p:spPr>
          <a:xfrm flipH="1">
            <a:off x="1757477" y="2566068"/>
            <a:ext cx="3900" cy="29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7"/>
          <p:cNvCxnSpPr>
            <a:stCxn id="1577" idx="4"/>
            <a:endCxn id="1579" idx="0"/>
          </p:cNvCxnSpPr>
          <p:nvPr/>
        </p:nvCxnSpPr>
        <p:spPr>
          <a:xfrm flipH="1">
            <a:off x="4568083" y="2566069"/>
            <a:ext cx="3900" cy="29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7"/>
          <p:cNvCxnSpPr>
            <a:stCxn id="1576" idx="6"/>
            <a:endCxn id="1577" idx="2"/>
          </p:cNvCxnSpPr>
          <p:nvPr/>
        </p:nvCxnSpPr>
        <p:spPr>
          <a:xfrm>
            <a:off x="2145377" y="2182068"/>
            <a:ext cx="204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87" name="Google Shape;1587;p27"/>
          <p:cNvGrpSpPr/>
          <p:nvPr/>
        </p:nvGrpSpPr>
        <p:grpSpPr>
          <a:xfrm>
            <a:off x="1435729" y="1880637"/>
            <a:ext cx="637475" cy="586265"/>
            <a:chOff x="3150750" y="321850"/>
            <a:chExt cx="1574400" cy="1447925"/>
          </a:xfrm>
        </p:grpSpPr>
        <p:sp>
          <p:nvSpPr>
            <p:cNvPr id="1588" name="Google Shape;1588;p27"/>
            <p:cNvSpPr/>
            <p:nvPr/>
          </p:nvSpPr>
          <p:spPr>
            <a:xfrm>
              <a:off x="3150750" y="321850"/>
              <a:ext cx="1574400" cy="1447925"/>
            </a:xfrm>
            <a:custGeom>
              <a:rect b="b" l="l" r="r" t="t"/>
              <a:pathLst>
                <a:path extrusionOk="0" h="57917" w="62976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3281550" y="427675"/>
              <a:ext cx="1291000" cy="1242300"/>
            </a:xfrm>
            <a:custGeom>
              <a:rect b="b" l="l" r="r" t="t"/>
              <a:pathLst>
                <a:path extrusionOk="0" h="49692" w="5164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3851200" y="427250"/>
              <a:ext cx="230350" cy="306600"/>
            </a:xfrm>
            <a:custGeom>
              <a:rect b="b" l="l" r="r" t="t"/>
              <a:pathLst>
                <a:path extrusionOk="0" h="12264" w="921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4266375" y="948050"/>
              <a:ext cx="310900" cy="230350"/>
            </a:xfrm>
            <a:custGeom>
              <a:rect b="b" l="l" r="r" t="t"/>
              <a:pathLst>
                <a:path extrusionOk="0" h="9214" w="12436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822775" y="1364150"/>
              <a:ext cx="229400" cy="305225"/>
            </a:xfrm>
            <a:custGeom>
              <a:rect b="b" l="l" r="r" t="t"/>
              <a:pathLst>
                <a:path extrusionOk="0" h="12209" w="9176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330850" y="918675"/>
              <a:ext cx="306175" cy="230350"/>
            </a:xfrm>
            <a:custGeom>
              <a:rect b="b" l="l" r="r" t="t"/>
              <a:pathLst>
                <a:path extrusionOk="0" h="9214" w="12247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27"/>
          <p:cNvSpPr/>
          <p:nvPr/>
        </p:nvSpPr>
        <p:spPr>
          <a:xfrm>
            <a:off x="4249913" y="1891525"/>
            <a:ext cx="615475" cy="581107"/>
          </a:xfrm>
          <a:custGeom>
            <a:rect b="b" l="l" r="r" t="t"/>
            <a:pathLst>
              <a:path extrusionOk="0" h="47360" w="50161">
                <a:moveTo>
                  <a:pt x="24454" y="1"/>
                </a:moveTo>
                <a:cubicBezTo>
                  <a:pt x="22665" y="1"/>
                  <a:pt x="20911" y="224"/>
                  <a:pt x="19223" y="611"/>
                </a:cubicBezTo>
                <a:cubicBezTo>
                  <a:pt x="12702" y="2090"/>
                  <a:pt x="7128" y="6260"/>
                  <a:pt x="3906" y="12099"/>
                </a:cubicBezTo>
                <a:cubicBezTo>
                  <a:pt x="607" y="18014"/>
                  <a:pt x="0" y="24990"/>
                  <a:pt x="2200" y="31397"/>
                </a:cubicBezTo>
                <a:cubicBezTo>
                  <a:pt x="5498" y="41103"/>
                  <a:pt x="14484" y="47359"/>
                  <a:pt x="25062" y="47359"/>
                </a:cubicBezTo>
                <a:lnTo>
                  <a:pt x="25099" y="47359"/>
                </a:lnTo>
                <a:cubicBezTo>
                  <a:pt x="25137" y="47359"/>
                  <a:pt x="25175" y="47359"/>
                  <a:pt x="25213" y="47359"/>
                </a:cubicBezTo>
                <a:cubicBezTo>
                  <a:pt x="33398" y="47359"/>
                  <a:pt x="41082" y="43271"/>
                  <a:pt x="45573" y="36402"/>
                </a:cubicBezTo>
                <a:cubicBezTo>
                  <a:pt x="46900" y="34393"/>
                  <a:pt x="47924" y="32194"/>
                  <a:pt x="48568" y="29881"/>
                </a:cubicBezTo>
                <a:cubicBezTo>
                  <a:pt x="50160" y="24383"/>
                  <a:pt x="49668" y="18469"/>
                  <a:pt x="47127" y="13312"/>
                </a:cubicBezTo>
                <a:cubicBezTo>
                  <a:pt x="43109" y="5199"/>
                  <a:pt x="34388" y="5"/>
                  <a:pt x="24872" y="5"/>
                </a:cubicBezTo>
                <a:cubicBezTo>
                  <a:pt x="24732" y="2"/>
                  <a:pt x="24593" y="1"/>
                  <a:pt x="244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27"/>
          <p:cNvSpPr/>
          <p:nvPr/>
        </p:nvSpPr>
        <p:spPr>
          <a:xfrm>
            <a:off x="4279228" y="1945603"/>
            <a:ext cx="532665" cy="477536"/>
          </a:xfrm>
          <a:custGeom>
            <a:rect b="b" l="l" r="r" t="t"/>
            <a:pathLst>
              <a:path extrusionOk="0" h="38919" w="43412">
                <a:moveTo>
                  <a:pt x="22474" y="0"/>
                </a:moveTo>
                <a:cubicBezTo>
                  <a:pt x="20891" y="0"/>
                  <a:pt x="19303" y="173"/>
                  <a:pt x="17744" y="526"/>
                </a:cubicBezTo>
                <a:cubicBezTo>
                  <a:pt x="6521" y="3143"/>
                  <a:pt x="0" y="14896"/>
                  <a:pt x="3791" y="25815"/>
                </a:cubicBezTo>
                <a:cubicBezTo>
                  <a:pt x="6747" y="34429"/>
                  <a:pt x="14672" y="38918"/>
                  <a:pt x="22668" y="38918"/>
                </a:cubicBezTo>
                <a:cubicBezTo>
                  <a:pt x="29137" y="38918"/>
                  <a:pt x="35652" y="35980"/>
                  <a:pt x="39620" y="29910"/>
                </a:cubicBezTo>
                <a:cubicBezTo>
                  <a:pt x="40720" y="28241"/>
                  <a:pt x="41554" y="26422"/>
                  <a:pt x="42084" y="24526"/>
                </a:cubicBezTo>
                <a:cubicBezTo>
                  <a:pt x="43411" y="20014"/>
                  <a:pt x="42994" y="15199"/>
                  <a:pt x="40947" y="10953"/>
                </a:cubicBezTo>
                <a:cubicBezTo>
                  <a:pt x="37497" y="3959"/>
                  <a:pt x="30051" y="0"/>
                  <a:pt x="22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7"/>
          <p:cNvSpPr/>
          <p:nvPr/>
        </p:nvSpPr>
        <p:spPr>
          <a:xfrm>
            <a:off x="4301549" y="2039193"/>
            <a:ext cx="151669" cy="213400"/>
          </a:xfrm>
          <a:custGeom>
            <a:rect b="b" l="l" r="r" t="t"/>
            <a:pathLst>
              <a:path extrusionOk="0" h="17392" w="12361">
                <a:moveTo>
                  <a:pt x="7688" y="0"/>
                </a:moveTo>
                <a:cubicBezTo>
                  <a:pt x="6647" y="0"/>
                  <a:pt x="5603" y="146"/>
                  <a:pt x="4589" y="444"/>
                </a:cubicBezTo>
                <a:cubicBezTo>
                  <a:pt x="1063" y="5335"/>
                  <a:pt x="1" y="11591"/>
                  <a:pt x="1745" y="17392"/>
                </a:cubicBezTo>
                <a:cubicBezTo>
                  <a:pt x="1783" y="10378"/>
                  <a:pt x="5423" y="2719"/>
                  <a:pt x="12361" y="1013"/>
                </a:cubicBezTo>
                <a:cubicBezTo>
                  <a:pt x="10889" y="346"/>
                  <a:pt x="9292" y="0"/>
                  <a:pt x="76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7"/>
          <p:cNvSpPr/>
          <p:nvPr/>
        </p:nvSpPr>
        <p:spPr>
          <a:xfrm>
            <a:off x="4446248" y="1945431"/>
            <a:ext cx="261915" cy="128700"/>
          </a:xfrm>
          <a:custGeom>
            <a:rect b="b" l="l" r="r" t="t"/>
            <a:pathLst>
              <a:path extrusionOk="0" h="10489" w="21346">
                <a:moveTo>
                  <a:pt x="8921" y="1"/>
                </a:moveTo>
                <a:cubicBezTo>
                  <a:pt x="7326" y="1"/>
                  <a:pt x="5720" y="179"/>
                  <a:pt x="4133" y="540"/>
                </a:cubicBezTo>
                <a:lnTo>
                  <a:pt x="4095" y="540"/>
                </a:lnTo>
                <a:cubicBezTo>
                  <a:pt x="1630" y="1109"/>
                  <a:pt x="0" y="9602"/>
                  <a:pt x="190" y="10360"/>
                </a:cubicBezTo>
                <a:cubicBezTo>
                  <a:pt x="208" y="10450"/>
                  <a:pt x="226" y="10488"/>
                  <a:pt x="247" y="10488"/>
                </a:cubicBezTo>
                <a:cubicBezTo>
                  <a:pt x="272" y="10488"/>
                  <a:pt x="301" y="10440"/>
                  <a:pt x="341" y="10360"/>
                </a:cubicBezTo>
                <a:cubicBezTo>
                  <a:pt x="1213" y="8768"/>
                  <a:pt x="2502" y="7403"/>
                  <a:pt x="4095" y="6493"/>
                </a:cubicBezTo>
                <a:cubicBezTo>
                  <a:pt x="7716" y="4420"/>
                  <a:pt x="11791" y="3346"/>
                  <a:pt x="15892" y="3346"/>
                </a:cubicBezTo>
                <a:cubicBezTo>
                  <a:pt x="17717" y="3346"/>
                  <a:pt x="19548" y="3559"/>
                  <a:pt x="21346" y="3991"/>
                </a:cubicBezTo>
                <a:cubicBezTo>
                  <a:pt x="17695" y="1371"/>
                  <a:pt x="13347" y="1"/>
                  <a:pt x="8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7"/>
          <p:cNvSpPr/>
          <p:nvPr/>
        </p:nvSpPr>
        <p:spPr>
          <a:xfrm>
            <a:off x="4435082" y="2051611"/>
            <a:ext cx="313560" cy="371720"/>
          </a:xfrm>
          <a:custGeom>
            <a:rect b="b" l="l" r="r" t="t"/>
            <a:pathLst>
              <a:path extrusionOk="0" h="30295" w="25555">
                <a:moveTo>
                  <a:pt x="1479" y="1"/>
                </a:moveTo>
                <a:cubicBezTo>
                  <a:pt x="1479" y="1"/>
                  <a:pt x="1479" y="1"/>
                  <a:pt x="1479" y="1"/>
                </a:cubicBezTo>
                <a:cubicBezTo>
                  <a:pt x="0" y="10010"/>
                  <a:pt x="3033" y="21233"/>
                  <a:pt x="7355" y="30105"/>
                </a:cubicBezTo>
                <a:cubicBezTo>
                  <a:pt x="8275" y="30232"/>
                  <a:pt x="9195" y="30294"/>
                  <a:pt x="10109" y="30294"/>
                </a:cubicBezTo>
                <a:cubicBezTo>
                  <a:pt x="16015" y="30294"/>
                  <a:pt x="21680" y="27692"/>
                  <a:pt x="25554" y="23128"/>
                </a:cubicBezTo>
                <a:cubicBezTo>
                  <a:pt x="11011" y="17258"/>
                  <a:pt x="1575" y="1"/>
                  <a:pt x="14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27"/>
          <p:cNvSpPr/>
          <p:nvPr/>
        </p:nvSpPr>
        <p:spPr>
          <a:xfrm>
            <a:off x="4411816" y="2011215"/>
            <a:ext cx="88688" cy="79240"/>
          </a:xfrm>
          <a:custGeom>
            <a:rect b="b" l="l" r="r" t="t"/>
            <a:pathLst>
              <a:path extrusionOk="0" h="6458" w="7228">
                <a:moveTo>
                  <a:pt x="4564" y="1"/>
                </a:moveTo>
                <a:cubicBezTo>
                  <a:pt x="3397" y="1"/>
                  <a:pt x="2129" y="615"/>
                  <a:pt x="1327" y="1625"/>
                </a:cubicBezTo>
                <a:cubicBezTo>
                  <a:pt x="1" y="3217"/>
                  <a:pt x="228" y="5302"/>
                  <a:pt x="1820" y="6137"/>
                </a:cubicBezTo>
                <a:cubicBezTo>
                  <a:pt x="2241" y="6357"/>
                  <a:pt x="2695" y="6458"/>
                  <a:pt x="3154" y="6458"/>
                </a:cubicBezTo>
                <a:cubicBezTo>
                  <a:pt x="5139" y="6458"/>
                  <a:pt x="7228" y="4583"/>
                  <a:pt x="7166" y="2459"/>
                </a:cubicBezTo>
                <a:cubicBezTo>
                  <a:pt x="7128" y="2156"/>
                  <a:pt x="7090" y="1852"/>
                  <a:pt x="6977" y="1587"/>
                </a:cubicBezTo>
                <a:cubicBezTo>
                  <a:pt x="6711" y="904"/>
                  <a:pt x="6180" y="374"/>
                  <a:pt x="5498" y="146"/>
                </a:cubicBezTo>
                <a:cubicBezTo>
                  <a:pt x="5202" y="48"/>
                  <a:pt x="4887" y="1"/>
                  <a:pt x="4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27"/>
          <p:cNvSpPr/>
          <p:nvPr/>
        </p:nvSpPr>
        <p:spPr>
          <a:xfrm>
            <a:off x="4578002" y="1968697"/>
            <a:ext cx="114356" cy="60283"/>
          </a:xfrm>
          <a:custGeom>
            <a:rect b="b" l="l" r="r" t="t"/>
            <a:pathLst>
              <a:path extrusionOk="0" h="4913" w="9320">
                <a:moveTo>
                  <a:pt x="1719" y="0"/>
                </a:moveTo>
                <a:cubicBezTo>
                  <a:pt x="623" y="0"/>
                  <a:pt x="1" y="797"/>
                  <a:pt x="1168" y="1564"/>
                </a:cubicBezTo>
                <a:cubicBezTo>
                  <a:pt x="2078" y="2133"/>
                  <a:pt x="3215" y="2246"/>
                  <a:pt x="4201" y="2625"/>
                </a:cubicBezTo>
                <a:cubicBezTo>
                  <a:pt x="5490" y="3118"/>
                  <a:pt x="6703" y="3839"/>
                  <a:pt x="7765" y="4711"/>
                </a:cubicBezTo>
                <a:cubicBezTo>
                  <a:pt x="7934" y="4845"/>
                  <a:pt x="8132" y="4913"/>
                  <a:pt x="8331" y="4913"/>
                </a:cubicBezTo>
                <a:cubicBezTo>
                  <a:pt x="8579" y="4913"/>
                  <a:pt x="8827" y="4808"/>
                  <a:pt x="9016" y="4597"/>
                </a:cubicBezTo>
                <a:cubicBezTo>
                  <a:pt x="9320" y="4218"/>
                  <a:pt x="9244" y="3687"/>
                  <a:pt x="8902" y="3422"/>
                </a:cubicBezTo>
                <a:cubicBezTo>
                  <a:pt x="7007" y="1715"/>
                  <a:pt x="4694" y="540"/>
                  <a:pt x="2192" y="47"/>
                </a:cubicBezTo>
                <a:cubicBezTo>
                  <a:pt x="2027" y="15"/>
                  <a:pt x="1869" y="0"/>
                  <a:pt x="1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27"/>
          <p:cNvSpPr/>
          <p:nvPr/>
        </p:nvSpPr>
        <p:spPr>
          <a:xfrm>
            <a:off x="4686772" y="2038395"/>
            <a:ext cx="94454" cy="314014"/>
          </a:xfrm>
          <a:custGeom>
            <a:rect b="b" l="l" r="r" t="t"/>
            <a:pathLst>
              <a:path extrusionOk="0" h="25592" w="7698">
                <a:moveTo>
                  <a:pt x="1783" y="1"/>
                </a:moveTo>
                <a:cubicBezTo>
                  <a:pt x="1501" y="1"/>
                  <a:pt x="1223" y="134"/>
                  <a:pt x="1062" y="396"/>
                </a:cubicBezTo>
                <a:cubicBezTo>
                  <a:pt x="911" y="699"/>
                  <a:pt x="948" y="1040"/>
                  <a:pt x="1138" y="1306"/>
                </a:cubicBezTo>
                <a:cubicBezTo>
                  <a:pt x="5271" y="6689"/>
                  <a:pt x="5574" y="15030"/>
                  <a:pt x="2237" y="20983"/>
                </a:cubicBezTo>
                <a:cubicBezTo>
                  <a:pt x="1593" y="22158"/>
                  <a:pt x="721" y="23220"/>
                  <a:pt x="190" y="24471"/>
                </a:cubicBezTo>
                <a:cubicBezTo>
                  <a:pt x="38" y="24698"/>
                  <a:pt x="1" y="24964"/>
                  <a:pt x="76" y="25229"/>
                </a:cubicBezTo>
                <a:cubicBezTo>
                  <a:pt x="187" y="25451"/>
                  <a:pt x="420" y="25592"/>
                  <a:pt x="671" y="25592"/>
                </a:cubicBezTo>
                <a:cubicBezTo>
                  <a:pt x="763" y="25592"/>
                  <a:pt x="857" y="25573"/>
                  <a:pt x="948" y="25532"/>
                </a:cubicBezTo>
                <a:cubicBezTo>
                  <a:pt x="1252" y="25419"/>
                  <a:pt x="1555" y="25191"/>
                  <a:pt x="1745" y="24926"/>
                </a:cubicBezTo>
                <a:cubicBezTo>
                  <a:pt x="6294" y="19807"/>
                  <a:pt x="7697" y="12642"/>
                  <a:pt x="5498" y="6158"/>
                </a:cubicBezTo>
                <a:cubicBezTo>
                  <a:pt x="4778" y="4073"/>
                  <a:pt x="3754" y="2102"/>
                  <a:pt x="2465" y="320"/>
                </a:cubicBezTo>
                <a:cubicBezTo>
                  <a:pt x="2287" y="106"/>
                  <a:pt x="2033" y="1"/>
                  <a:pt x="1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13" y="0"/>
            <a:ext cx="833456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00" y="76200"/>
            <a:ext cx="712900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750" y="102075"/>
            <a:ext cx="5048526" cy="30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751" y="2395074"/>
            <a:ext cx="5048526" cy="30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23" name="Google Shape;1623;p31"/>
          <p:cNvSpPr/>
          <p:nvPr/>
        </p:nvSpPr>
        <p:spPr>
          <a:xfrm>
            <a:off x="1377377" y="1798068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31"/>
          <p:cNvSpPr/>
          <p:nvPr/>
        </p:nvSpPr>
        <p:spPr>
          <a:xfrm>
            <a:off x="6994595" y="1798075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31"/>
          <p:cNvSpPr/>
          <p:nvPr/>
        </p:nvSpPr>
        <p:spPr>
          <a:xfrm>
            <a:off x="6092775" y="2898731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26" name="Google Shape;1626;p31"/>
          <p:cNvSpPr txBox="1"/>
          <p:nvPr/>
        </p:nvSpPr>
        <p:spPr>
          <a:xfrm>
            <a:off x="6150730" y="286650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Airline and Airport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7" name="Google Shape;1627;p31"/>
          <p:cNvSpPr txBox="1"/>
          <p:nvPr/>
        </p:nvSpPr>
        <p:spPr>
          <a:xfrm>
            <a:off x="6150730" y="312748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 10 Delays by Airline and Airport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31"/>
          <p:cNvSpPr/>
          <p:nvPr/>
        </p:nvSpPr>
        <p:spPr>
          <a:xfrm>
            <a:off x="4187983" y="1798069"/>
            <a:ext cx="768000" cy="76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31"/>
          <p:cNvSpPr/>
          <p:nvPr/>
        </p:nvSpPr>
        <p:spPr>
          <a:xfrm>
            <a:off x="3282138" y="2889851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1"/>
          <p:cNvSpPr txBox="1"/>
          <p:nvPr/>
        </p:nvSpPr>
        <p:spPr>
          <a:xfrm>
            <a:off x="3340092" y="285762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Airport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1" name="Google Shape;1631;p31"/>
          <p:cNvSpPr txBox="1"/>
          <p:nvPr/>
        </p:nvSpPr>
        <p:spPr>
          <a:xfrm>
            <a:off x="3340093" y="311860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delays in each airport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2" name="Google Shape;1632;p31"/>
          <p:cNvSpPr/>
          <p:nvPr/>
        </p:nvSpPr>
        <p:spPr>
          <a:xfrm>
            <a:off x="471532" y="2890520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1"/>
          <p:cNvSpPr txBox="1"/>
          <p:nvPr/>
        </p:nvSpPr>
        <p:spPr>
          <a:xfrm>
            <a:off x="529487" y="2858295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Types of Delays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4" name="Google Shape;1634;p31"/>
          <p:cNvSpPr txBox="1"/>
          <p:nvPr/>
        </p:nvSpPr>
        <p:spPr>
          <a:xfrm>
            <a:off x="529487" y="3119270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Weather, Late Aircraft, NAS, Security, Carrier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5" name="Google Shape;1635;p31"/>
          <p:cNvCxnSpPr>
            <a:stCxn id="1623" idx="4"/>
            <a:endCxn id="1633" idx="0"/>
          </p:cNvCxnSpPr>
          <p:nvPr/>
        </p:nvCxnSpPr>
        <p:spPr>
          <a:xfrm flipH="1">
            <a:off x="1757477" y="2566068"/>
            <a:ext cx="3900" cy="29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31"/>
          <p:cNvCxnSpPr>
            <a:stCxn id="1628" idx="4"/>
            <a:endCxn id="1630" idx="0"/>
          </p:cNvCxnSpPr>
          <p:nvPr/>
        </p:nvCxnSpPr>
        <p:spPr>
          <a:xfrm flipH="1">
            <a:off x="4568083" y="2566069"/>
            <a:ext cx="3900" cy="29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31"/>
          <p:cNvCxnSpPr>
            <a:stCxn id="1624" idx="4"/>
            <a:endCxn id="1626" idx="0"/>
          </p:cNvCxnSpPr>
          <p:nvPr/>
        </p:nvCxnSpPr>
        <p:spPr>
          <a:xfrm>
            <a:off x="7378595" y="2566075"/>
            <a:ext cx="0" cy="300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31"/>
          <p:cNvCxnSpPr>
            <a:stCxn id="1623" idx="6"/>
            <a:endCxn id="1628" idx="2"/>
          </p:cNvCxnSpPr>
          <p:nvPr/>
        </p:nvCxnSpPr>
        <p:spPr>
          <a:xfrm>
            <a:off x="2145377" y="2182068"/>
            <a:ext cx="204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31"/>
          <p:cNvCxnSpPr>
            <a:stCxn id="1628" idx="6"/>
            <a:endCxn id="1624" idx="2"/>
          </p:cNvCxnSpPr>
          <p:nvPr/>
        </p:nvCxnSpPr>
        <p:spPr>
          <a:xfrm>
            <a:off x="4955983" y="2182069"/>
            <a:ext cx="2038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0" name="Google Shape;1640;p31"/>
          <p:cNvGrpSpPr/>
          <p:nvPr/>
        </p:nvGrpSpPr>
        <p:grpSpPr>
          <a:xfrm>
            <a:off x="1435729" y="1880637"/>
            <a:ext cx="637475" cy="586265"/>
            <a:chOff x="3150750" y="321850"/>
            <a:chExt cx="1574400" cy="1447925"/>
          </a:xfrm>
        </p:grpSpPr>
        <p:sp>
          <p:nvSpPr>
            <p:cNvPr id="1641" name="Google Shape;1641;p31"/>
            <p:cNvSpPr/>
            <p:nvPr/>
          </p:nvSpPr>
          <p:spPr>
            <a:xfrm>
              <a:off x="3150750" y="321850"/>
              <a:ext cx="1574400" cy="1447925"/>
            </a:xfrm>
            <a:custGeom>
              <a:rect b="b" l="l" r="r" t="t"/>
              <a:pathLst>
                <a:path extrusionOk="0" h="57917" w="62976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3281550" y="427675"/>
              <a:ext cx="1291000" cy="1242300"/>
            </a:xfrm>
            <a:custGeom>
              <a:rect b="b" l="l" r="r" t="t"/>
              <a:pathLst>
                <a:path extrusionOk="0" h="49692" w="5164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3851200" y="427250"/>
              <a:ext cx="230350" cy="306600"/>
            </a:xfrm>
            <a:custGeom>
              <a:rect b="b" l="l" r="r" t="t"/>
              <a:pathLst>
                <a:path extrusionOk="0" h="12264" w="921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4266375" y="948050"/>
              <a:ext cx="310900" cy="230350"/>
            </a:xfrm>
            <a:custGeom>
              <a:rect b="b" l="l" r="r" t="t"/>
              <a:pathLst>
                <a:path extrusionOk="0" h="9214" w="12436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3822775" y="1364150"/>
              <a:ext cx="229400" cy="305225"/>
            </a:xfrm>
            <a:custGeom>
              <a:rect b="b" l="l" r="r" t="t"/>
              <a:pathLst>
                <a:path extrusionOk="0" h="12209" w="9176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3330850" y="918675"/>
              <a:ext cx="306175" cy="230350"/>
            </a:xfrm>
            <a:custGeom>
              <a:rect b="b" l="l" r="r" t="t"/>
              <a:pathLst>
                <a:path extrusionOk="0" h="9214" w="12247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31"/>
          <p:cNvSpPr/>
          <p:nvPr/>
        </p:nvSpPr>
        <p:spPr>
          <a:xfrm>
            <a:off x="4249913" y="1891525"/>
            <a:ext cx="615475" cy="581107"/>
          </a:xfrm>
          <a:custGeom>
            <a:rect b="b" l="l" r="r" t="t"/>
            <a:pathLst>
              <a:path extrusionOk="0" h="47360" w="50161">
                <a:moveTo>
                  <a:pt x="24454" y="1"/>
                </a:moveTo>
                <a:cubicBezTo>
                  <a:pt x="22665" y="1"/>
                  <a:pt x="20911" y="224"/>
                  <a:pt x="19223" y="611"/>
                </a:cubicBezTo>
                <a:cubicBezTo>
                  <a:pt x="12702" y="2090"/>
                  <a:pt x="7128" y="6260"/>
                  <a:pt x="3906" y="12099"/>
                </a:cubicBezTo>
                <a:cubicBezTo>
                  <a:pt x="607" y="18014"/>
                  <a:pt x="0" y="24990"/>
                  <a:pt x="2200" y="31397"/>
                </a:cubicBezTo>
                <a:cubicBezTo>
                  <a:pt x="5498" y="41103"/>
                  <a:pt x="14484" y="47359"/>
                  <a:pt x="25062" y="47359"/>
                </a:cubicBezTo>
                <a:lnTo>
                  <a:pt x="25099" y="47359"/>
                </a:lnTo>
                <a:cubicBezTo>
                  <a:pt x="25137" y="47359"/>
                  <a:pt x="25175" y="47359"/>
                  <a:pt x="25213" y="47359"/>
                </a:cubicBezTo>
                <a:cubicBezTo>
                  <a:pt x="33398" y="47359"/>
                  <a:pt x="41082" y="43271"/>
                  <a:pt x="45573" y="36402"/>
                </a:cubicBezTo>
                <a:cubicBezTo>
                  <a:pt x="46900" y="34393"/>
                  <a:pt x="47924" y="32194"/>
                  <a:pt x="48568" y="29881"/>
                </a:cubicBezTo>
                <a:cubicBezTo>
                  <a:pt x="50160" y="24383"/>
                  <a:pt x="49668" y="18469"/>
                  <a:pt x="47127" y="13312"/>
                </a:cubicBezTo>
                <a:cubicBezTo>
                  <a:pt x="43109" y="5199"/>
                  <a:pt x="34388" y="5"/>
                  <a:pt x="24872" y="5"/>
                </a:cubicBezTo>
                <a:cubicBezTo>
                  <a:pt x="24732" y="2"/>
                  <a:pt x="24593" y="1"/>
                  <a:pt x="244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31"/>
          <p:cNvSpPr/>
          <p:nvPr/>
        </p:nvSpPr>
        <p:spPr>
          <a:xfrm>
            <a:off x="4279228" y="1945603"/>
            <a:ext cx="532665" cy="477536"/>
          </a:xfrm>
          <a:custGeom>
            <a:rect b="b" l="l" r="r" t="t"/>
            <a:pathLst>
              <a:path extrusionOk="0" h="38919" w="43412">
                <a:moveTo>
                  <a:pt x="22474" y="0"/>
                </a:moveTo>
                <a:cubicBezTo>
                  <a:pt x="20891" y="0"/>
                  <a:pt x="19303" y="173"/>
                  <a:pt x="17744" y="526"/>
                </a:cubicBezTo>
                <a:cubicBezTo>
                  <a:pt x="6521" y="3143"/>
                  <a:pt x="0" y="14896"/>
                  <a:pt x="3791" y="25815"/>
                </a:cubicBezTo>
                <a:cubicBezTo>
                  <a:pt x="6747" y="34429"/>
                  <a:pt x="14672" y="38918"/>
                  <a:pt x="22668" y="38918"/>
                </a:cubicBezTo>
                <a:cubicBezTo>
                  <a:pt x="29137" y="38918"/>
                  <a:pt x="35652" y="35980"/>
                  <a:pt x="39620" y="29910"/>
                </a:cubicBezTo>
                <a:cubicBezTo>
                  <a:pt x="40720" y="28241"/>
                  <a:pt x="41554" y="26422"/>
                  <a:pt x="42084" y="24526"/>
                </a:cubicBezTo>
                <a:cubicBezTo>
                  <a:pt x="43411" y="20014"/>
                  <a:pt x="42994" y="15199"/>
                  <a:pt x="40947" y="10953"/>
                </a:cubicBezTo>
                <a:cubicBezTo>
                  <a:pt x="37497" y="3959"/>
                  <a:pt x="30051" y="0"/>
                  <a:pt x="22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31"/>
          <p:cNvSpPr/>
          <p:nvPr/>
        </p:nvSpPr>
        <p:spPr>
          <a:xfrm>
            <a:off x="4301549" y="2039193"/>
            <a:ext cx="151669" cy="213400"/>
          </a:xfrm>
          <a:custGeom>
            <a:rect b="b" l="l" r="r" t="t"/>
            <a:pathLst>
              <a:path extrusionOk="0" h="17392" w="12361">
                <a:moveTo>
                  <a:pt x="7688" y="0"/>
                </a:moveTo>
                <a:cubicBezTo>
                  <a:pt x="6647" y="0"/>
                  <a:pt x="5603" y="146"/>
                  <a:pt x="4589" y="444"/>
                </a:cubicBezTo>
                <a:cubicBezTo>
                  <a:pt x="1063" y="5335"/>
                  <a:pt x="1" y="11591"/>
                  <a:pt x="1745" y="17392"/>
                </a:cubicBezTo>
                <a:cubicBezTo>
                  <a:pt x="1783" y="10378"/>
                  <a:pt x="5423" y="2719"/>
                  <a:pt x="12361" y="1013"/>
                </a:cubicBezTo>
                <a:cubicBezTo>
                  <a:pt x="10889" y="346"/>
                  <a:pt x="9292" y="0"/>
                  <a:pt x="76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1"/>
          <p:cNvSpPr/>
          <p:nvPr/>
        </p:nvSpPr>
        <p:spPr>
          <a:xfrm>
            <a:off x="4446248" y="1945431"/>
            <a:ext cx="261915" cy="128700"/>
          </a:xfrm>
          <a:custGeom>
            <a:rect b="b" l="l" r="r" t="t"/>
            <a:pathLst>
              <a:path extrusionOk="0" h="10489" w="21346">
                <a:moveTo>
                  <a:pt x="8921" y="1"/>
                </a:moveTo>
                <a:cubicBezTo>
                  <a:pt x="7326" y="1"/>
                  <a:pt x="5720" y="179"/>
                  <a:pt x="4133" y="540"/>
                </a:cubicBezTo>
                <a:lnTo>
                  <a:pt x="4095" y="540"/>
                </a:lnTo>
                <a:cubicBezTo>
                  <a:pt x="1630" y="1109"/>
                  <a:pt x="0" y="9602"/>
                  <a:pt x="190" y="10360"/>
                </a:cubicBezTo>
                <a:cubicBezTo>
                  <a:pt x="208" y="10450"/>
                  <a:pt x="226" y="10488"/>
                  <a:pt x="247" y="10488"/>
                </a:cubicBezTo>
                <a:cubicBezTo>
                  <a:pt x="272" y="10488"/>
                  <a:pt x="301" y="10440"/>
                  <a:pt x="341" y="10360"/>
                </a:cubicBezTo>
                <a:cubicBezTo>
                  <a:pt x="1213" y="8768"/>
                  <a:pt x="2502" y="7403"/>
                  <a:pt x="4095" y="6493"/>
                </a:cubicBezTo>
                <a:cubicBezTo>
                  <a:pt x="7716" y="4420"/>
                  <a:pt x="11791" y="3346"/>
                  <a:pt x="15892" y="3346"/>
                </a:cubicBezTo>
                <a:cubicBezTo>
                  <a:pt x="17717" y="3346"/>
                  <a:pt x="19548" y="3559"/>
                  <a:pt x="21346" y="3991"/>
                </a:cubicBezTo>
                <a:cubicBezTo>
                  <a:pt x="17695" y="1371"/>
                  <a:pt x="13347" y="1"/>
                  <a:pt x="8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1"/>
          <p:cNvSpPr/>
          <p:nvPr/>
        </p:nvSpPr>
        <p:spPr>
          <a:xfrm>
            <a:off x="4435082" y="2051611"/>
            <a:ext cx="313560" cy="371720"/>
          </a:xfrm>
          <a:custGeom>
            <a:rect b="b" l="l" r="r" t="t"/>
            <a:pathLst>
              <a:path extrusionOk="0" h="30295" w="25555">
                <a:moveTo>
                  <a:pt x="1479" y="1"/>
                </a:moveTo>
                <a:cubicBezTo>
                  <a:pt x="1479" y="1"/>
                  <a:pt x="1479" y="1"/>
                  <a:pt x="1479" y="1"/>
                </a:cubicBezTo>
                <a:cubicBezTo>
                  <a:pt x="0" y="10010"/>
                  <a:pt x="3033" y="21233"/>
                  <a:pt x="7355" y="30105"/>
                </a:cubicBezTo>
                <a:cubicBezTo>
                  <a:pt x="8275" y="30232"/>
                  <a:pt x="9195" y="30294"/>
                  <a:pt x="10109" y="30294"/>
                </a:cubicBezTo>
                <a:cubicBezTo>
                  <a:pt x="16015" y="30294"/>
                  <a:pt x="21680" y="27692"/>
                  <a:pt x="25554" y="23128"/>
                </a:cubicBezTo>
                <a:cubicBezTo>
                  <a:pt x="11011" y="17258"/>
                  <a:pt x="1575" y="1"/>
                  <a:pt x="14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1"/>
          <p:cNvSpPr/>
          <p:nvPr/>
        </p:nvSpPr>
        <p:spPr>
          <a:xfrm>
            <a:off x="4411816" y="2011215"/>
            <a:ext cx="88688" cy="79240"/>
          </a:xfrm>
          <a:custGeom>
            <a:rect b="b" l="l" r="r" t="t"/>
            <a:pathLst>
              <a:path extrusionOk="0" h="6458" w="7228">
                <a:moveTo>
                  <a:pt x="4564" y="1"/>
                </a:moveTo>
                <a:cubicBezTo>
                  <a:pt x="3397" y="1"/>
                  <a:pt x="2129" y="615"/>
                  <a:pt x="1327" y="1625"/>
                </a:cubicBezTo>
                <a:cubicBezTo>
                  <a:pt x="1" y="3217"/>
                  <a:pt x="228" y="5302"/>
                  <a:pt x="1820" y="6137"/>
                </a:cubicBezTo>
                <a:cubicBezTo>
                  <a:pt x="2241" y="6357"/>
                  <a:pt x="2695" y="6458"/>
                  <a:pt x="3154" y="6458"/>
                </a:cubicBezTo>
                <a:cubicBezTo>
                  <a:pt x="5139" y="6458"/>
                  <a:pt x="7228" y="4583"/>
                  <a:pt x="7166" y="2459"/>
                </a:cubicBezTo>
                <a:cubicBezTo>
                  <a:pt x="7128" y="2156"/>
                  <a:pt x="7090" y="1852"/>
                  <a:pt x="6977" y="1587"/>
                </a:cubicBezTo>
                <a:cubicBezTo>
                  <a:pt x="6711" y="904"/>
                  <a:pt x="6180" y="374"/>
                  <a:pt x="5498" y="146"/>
                </a:cubicBezTo>
                <a:cubicBezTo>
                  <a:pt x="5202" y="48"/>
                  <a:pt x="4887" y="1"/>
                  <a:pt x="4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1"/>
          <p:cNvSpPr/>
          <p:nvPr/>
        </p:nvSpPr>
        <p:spPr>
          <a:xfrm>
            <a:off x="4578002" y="1968697"/>
            <a:ext cx="114356" cy="60283"/>
          </a:xfrm>
          <a:custGeom>
            <a:rect b="b" l="l" r="r" t="t"/>
            <a:pathLst>
              <a:path extrusionOk="0" h="4913" w="9320">
                <a:moveTo>
                  <a:pt x="1719" y="0"/>
                </a:moveTo>
                <a:cubicBezTo>
                  <a:pt x="623" y="0"/>
                  <a:pt x="1" y="797"/>
                  <a:pt x="1168" y="1564"/>
                </a:cubicBezTo>
                <a:cubicBezTo>
                  <a:pt x="2078" y="2133"/>
                  <a:pt x="3215" y="2246"/>
                  <a:pt x="4201" y="2625"/>
                </a:cubicBezTo>
                <a:cubicBezTo>
                  <a:pt x="5490" y="3118"/>
                  <a:pt x="6703" y="3839"/>
                  <a:pt x="7765" y="4711"/>
                </a:cubicBezTo>
                <a:cubicBezTo>
                  <a:pt x="7934" y="4845"/>
                  <a:pt x="8132" y="4913"/>
                  <a:pt x="8331" y="4913"/>
                </a:cubicBezTo>
                <a:cubicBezTo>
                  <a:pt x="8579" y="4913"/>
                  <a:pt x="8827" y="4808"/>
                  <a:pt x="9016" y="4597"/>
                </a:cubicBezTo>
                <a:cubicBezTo>
                  <a:pt x="9320" y="4218"/>
                  <a:pt x="9244" y="3687"/>
                  <a:pt x="8902" y="3422"/>
                </a:cubicBezTo>
                <a:cubicBezTo>
                  <a:pt x="7007" y="1715"/>
                  <a:pt x="4694" y="540"/>
                  <a:pt x="2192" y="47"/>
                </a:cubicBezTo>
                <a:cubicBezTo>
                  <a:pt x="2027" y="15"/>
                  <a:pt x="1869" y="0"/>
                  <a:pt x="1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1"/>
          <p:cNvSpPr/>
          <p:nvPr/>
        </p:nvSpPr>
        <p:spPr>
          <a:xfrm>
            <a:off x="4686772" y="2038395"/>
            <a:ext cx="94454" cy="314014"/>
          </a:xfrm>
          <a:custGeom>
            <a:rect b="b" l="l" r="r" t="t"/>
            <a:pathLst>
              <a:path extrusionOk="0" h="25592" w="7698">
                <a:moveTo>
                  <a:pt x="1783" y="1"/>
                </a:moveTo>
                <a:cubicBezTo>
                  <a:pt x="1501" y="1"/>
                  <a:pt x="1223" y="134"/>
                  <a:pt x="1062" y="396"/>
                </a:cubicBezTo>
                <a:cubicBezTo>
                  <a:pt x="911" y="699"/>
                  <a:pt x="948" y="1040"/>
                  <a:pt x="1138" y="1306"/>
                </a:cubicBezTo>
                <a:cubicBezTo>
                  <a:pt x="5271" y="6689"/>
                  <a:pt x="5574" y="15030"/>
                  <a:pt x="2237" y="20983"/>
                </a:cubicBezTo>
                <a:cubicBezTo>
                  <a:pt x="1593" y="22158"/>
                  <a:pt x="721" y="23220"/>
                  <a:pt x="190" y="24471"/>
                </a:cubicBezTo>
                <a:cubicBezTo>
                  <a:pt x="38" y="24698"/>
                  <a:pt x="1" y="24964"/>
                  <a:pt x="76" y="25229"/>
                </a:cubicBezTo>
                <a:cubicBezTo>
                  <a:pt x="187" y="25451"/>
                  <a:pt x="420" y="25592"/>
                  <a:pt x="671" y="25592"/>
                </a:cubicBezTo>
                <a:cubicBezTo>
                  <a:pt x="763" y="25592"/>
                  <a:pt x="857" y="25573"/>
                  <a:pt x="948" y="25532"/>
                </a:cubicBezTo>
                <a:cubicBezTo>
                  <a:pt x="1252" y="25419"/>
                  <a:pt x="1555" y="25191"/>
                  <a:pt x="1745" y="24926"/>
                </a:cubicBezTo>
                <a:cubicBezTo>
                  <a:pt x="6294" y="19807"/>
                  <a:pt x="7697" y="12642"/>
                  <a:pt x="5498" y="6158"/>
                </a:cubicBezTo>
                <a:cubicBezTo>
                  <a:pt x="4778" y="4073"/>
                  <a:pt x="3754" y="2102"/>
                  <a:pt x="2465" y="320"/>
                </a:cubicBezTo>
                <a:cubicBezTo>
                  <a:pt x="2287" y="106"/>
                  <a:pt x="2033" y="1"/>
                  <a:pt x="1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1"/>
          <p:cNvSpPr/>
          <p:nvPr/>
        </p:nvSpPr>
        <p:spPr>
          <a:xfrm>
            <a:off x="7091050" y="1904387"/>
            <a:ext cx="583144" cy="559966"/>
          </a:xfrm>
          <a:custGeom>
            <a:rect b="b" l="l" r="r" t="t"/>
            <a:pathLst>
              <a:path extrusionOk="0" h="57669" w="60056">
                <a:moveTo>
                  <a:pt x="32748" y="0"/>
                </a:moveTo>
                <a:cubicBezTo>
                  <a:pt x="31936" y="0"/>
                  <a:pt x="31114" y="164"/>
                  <a:pt x="30331" y="507"/>
                </a:cubicBezTo>
                <a:lnTo>
                  <a:pt x="21535" y="4450"/>
                </a:lnTo>
                <a:cubicBezTo>
                  <a:pt x="19867" y="5171"/>
                  <a:pt x="18502" y="6498"/>
                  <a:pt x="17744" y="8166"/>
                </a:cubicBezTo>
                <a:lnTo>
                  <a:pt x="14787" y="14573"/>
                </a:lnTo>
                <a:cubicBezTo>
                  <a:pt x="13990" y="16280"/>
                  <a:pt x="13915" y="18213"/>
                  <a:pt x="14635" y="19957"/>
                </a:cubicBezTo>
                <a:cubicBezTo>
                  <a:pt x="14403" y="19935"/>
                  <a:pt x="14171" y="19923"/>
                  <a:pt x="13939" y="19923"/>
                </a:cubicBezTo>
                <a:cubicBezTo>
                  <a:pt x="12244" y="19923"/>
                  <a:pt x="10595" y="20529"/>
                  <a:pt x="9327" y="21663"/>
                </a:cubicBezTo>
                <a:lnTo>
                  <a:pt x="4057" y="26365"/>
                </a:lnTo>
                <a:cubicBezTo>
                  <a:pt x="3716" y="26668"/>
                  <a:pt x="3375" y="27009"/>
                  <a:pt x="3109" y="27388"/>
                </a:cubicBezTo>
                <a:cubicBezTo>
                  <a:pt x="2275" y="28488"/>
                  <a:pt x="1782" y="29739"/>
                  <a:pt x="1593" y="31066"/>
                </a:cubicBezTo>
                <a:lnTo>
                  <a:pt x="379" y="40620"/>
                </a:lnTo>
                <a:cubicBezTo>
                  <a:pt x="0" y="43616"/>
                  <a:pt x="1896" y="46421"/>
                  <a:pt x="4853" y="47217"/>
                </a:cubicBezTo>
                <a:lnTo>
                  <a:pt x="34805" y="54838"/>
                </a:lnTo>
                <a:lnTo>
                  <a:pt x="38559" y="56734"/>
                </a:lnTo>
                <a:cubicBezTo>
                  <a:pt x="39810" y="57366"/>
                  <a:pt x="41154" y="57669"/>
                  <a:pt x="42485" y="57669"/>
                </a:cubicBezTo>
                <a:cubicBezTo>
                  <a:pt x="45147" y="57669"/>
                  <a:pt x="47759" y="56456"/>
                  <a:pt x="49478" y="54231"/>
                </a:cubicBezTo>
                <a:cubicBezTo>
                  <a:pt x="49781" y="53852"/>
                  <a:pt x="50046" y="53435"/>
                  <a:pt x="50274" y="53018"/>
                </a:cubicBezTo>
                <a:cubicBezTo>
                  <a:pt x="51222" y="51236"/>
                  <a:pt x="51487" y="49151"/>
                  <a:pt x="51070" y="47179"/>
                </a:cubicBezTo>
                <a:cubicBezTo>
                  <a:pt x="53155" y="47066"/>
                  <a:pt x="55127" y="46194"/>
                  <a:pt x="56606" y="44715"/>
                </a:cubicBezTo>
                <a:cubicBezTo>
                  <a:pt x="56909" y="44450"/>
                  <a:pt x="57174" y="44146"/>
                  <a:pt x="57402" y="43805"/>
                </a:cubicBezTo>
                <a:cubicBezTo>
                  <a:pt x="60056" y="40393"/>
                  <a:pt x="59790" y="35540"/>
                  <a:pt x="56795" y="32431"/>
                </a:cubicBezTo>
                <a:lnTo>
                  <a:pt x="53876" y="29398"/>
                </a:lnTo>
                <a:lnTo>
                  <a:pt x="37952" y="2934"/>
                </a:lnTo>
                <a:cubicBezTo>
                  <a:pt x="36810" y="1057"/>
                  <a:pt x="34809" y="0"/>
                  <a:pt x="32748" y="0"/>
                </a:cubicBezTo>
                <a:close/>
              </a:path>
            </a:pathLst>
          </a:custGeom>
          <a:solidFill>
            <a:srgbClr val="F7F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31"/>
          <p:cNvSpPr/>
          <p:nvPr/>
        </p:nvSpPr>
        <p:spPr>
          <a:xfrm>
            <a:off x="7266326" y="1945292"/>
            <a:ext cx="362999" cy="376787"/>
          </a:xfrm>
          <a:custGeom>
            <a:rect b="b" l="l" r="r" t="t"/>
            <a:pathLst>
              <a:path extrusionOk="0" h="38804" w="37384">
                <a:moveTo>
                  <a:pt x="14713" y="0"/>
                </a:moveTo>
                <a:cubicBezTo>
                  <a:pt x="14467" y="0"/>
                  <a:pt x="14221" y="53"/>
                  <a:pt x="13990" y="163"/>
                </a:cubicBezTo>
                <a:lnTo>
                  <a:pt x="5194" y="4106"/>
                </a:lnTo>
                <a:cubicBezTo>
                  <a:pt x="4436" y="4409"/>
                  <a:pt x="3867" y="5016"/>
                  <a:pt x="3526" y="5736"/>
                </a:cubicBezTo>
                <a:lnTo>
                  <a:pt x="531" y="12143"/>
                </a:lnTo>
                <a:cubicBezTo>
                  <a:pt x="0" y="13243"/>
                  <a:pt x="341" y="14570"/>
                  <a:pt x="1327" y="15328"/>
                </a:cubicBezTo>
                <a:lnTo>
                  <a:pt x="25895" y="34058"/>
                </a:lnTo>
                <a:lnTo>
                  <a:pt x="29042" y="37356"/>
                </a:lnTo>
                <a:cubicBezTo>
                  <a:pt x="29966" y="38319"/>
                  <a:pt x="31195" y="38803"/>
                  <a:pt x="32424" y="38803"/>
                </a:cubicBezTo>
                <a:cubicBezTo>
                  <a:pt x="33566" y="38803"/>
                  <a:pt x="34707" y="38386"/>
                  <a:pt x="35601" y="37546"/>
                </a:cubicBezTo>
                <a:cubicBezTo>
                  <a:pt x="37345" y="35802"/>
                  <a:pt x="37383" y="32958"/>
                  <a:pt x="35677" y="31176"/>
                </a:cubicBezTo>
                <a:lnTo>
                  <a:pt x="32454" y="27802"/>
                </a:lnTo>
                <a:lnTo>
                  <a:pt x="16265" y="883"/>
                </a:lnTo>
                <a:cubicBezTo>
                  <a:pt x="15915" y="317"/>
                  <a:pt x="15316" y="0"/>
                  <a:pt x="147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1"/>
          <p:cNvSpPr/>
          <p:nvPr/>
        </p:nvSpPr>
        <p:spPr>
          <a:xfrm>
            <a:off x="7501991" y="2200142"/>
            <a:ext cx="114869" cy="111286"/>
          </a:xfrm>
          <a:custGeom>
            <a:rect b="b" l="l" r="r" t="t"/>
            <a:pathLst>
              <a:path extrusionOk="0" h="11461" w="11830">
                <a:moveTo>
                  <a:pt x="3708" y="0"/>
                </a:moveTo>
                <a:cubicBezTo>
                  <a:pt x="3006" y="0"/>
                  <a:pt x="2298" y="266"/>
                  <a:pt x="1744" y="802"/>
                </a:cubicBezTo>
                <a:lnTo>
                  <a:pt x="1175" y="1332"/>
                </a:lnTo>
                <a:cubicBezTo>
                  <a:pt x="38" y="2432"/>
                  <a:pt x="0" y="4214"/>
                  <a:pt x="1062" y="5313"/>
                </a:cubicBezTo>
                <a:lnTo>
                  <a:pt x="6104" y="10583"/>
                </a:lnTo>
                <a:cubicBezTo>
                  <a:pt x="6648" y="11167"/>
                  <a:pt x="7382" y="11461"/>
                  <a:pt x="8121" y="11461"/>
                </a:cubicBezTo>
                <a:cubicBezTo>
                  <a:pt x="8824" y="11461"/>
                  <a:pt x="9531" y="11195"/>
                  <a:pt x="10085" y="10659"/>
                </a:cubicBezTo>
                <a:lnTo>
                  <a:pt x="10654" y="10128"/>
                </a:lnTo>
                <a:cubicBezTo>
                  <a:pt x="11791" y="9029"/>
                  <a:pt x="11829" y="7247"/>
                  <a:pt x="10768" y="6147"/>
                </a:cubicBezTo>
                <a:lnTo>
                  <a:pt x="5725" y="877"/>
                </a:lnTo>
                <a:cubicBezTo>
                  <a:pt x="5181" y="294"/>
                  <a:pt x="4447" y="0"/>
                  <a:pt x="37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1"/>
          <p:cNvSpPr/>
          <p:nvPr/>
        </p:nvSpPr>
        <p:spPr>
          <a:xfrm>
            <a:off x="7403889" y="2009369"/>
            <a:ext cx="115384" cy="162973"/>
          </a:xfrm>
          <a:custGeom>
            <a:rect b="b" l="l" r="r" t="t"/>
            <a:pathLst>
              <a:path extrusionOk="0" h="16784" w="11883">
                <a:moveTo>
                  <a:pt x="127" y="1"/>
                </a:moveTo>
                <a:cubicBezTo>
                  <a:pt x="60" y="1"/>
                  <a:pt x="0" y="81"/>
                  <a:pt x="54" y="162"/>
                </a:cubicBezTo>
                <a:lnTo>
                  <a:pt x="9191" y="16730"/>
                </a:lnTo>
                <a:cubicBezTo>
                  <a:pt x="9191" y="16757"/>
                  <a:pt x="9229" y="16784"/>
                  <a:pt x="9278" y="16784"/>
                </a:cubicBezTo>
                <a:cubicBezTo>
                  <a:pt x="9298" y="16784"/>
                  <a:pt x="9321" y="16779"/>
                  <a:pt x="9343" y="16768"/>
                </a:cubicBezTo>
                <a:lnTo>
                  <a:pt x="11769" y="15517"/>
                </a:lnTo>
                <a:cubicBezTo>
                  <a:pt x="11845" y="15479"/>
                  <a:pt x="11883" y="15365"/>
                  <a:pt x="11807" y="15327"/>
                </a:cubicBezTo>
                <a:lnTo>
                  <a:pt x="206" y="48"/>
                </a:lnTo>
                <a:cubicBezTo>
                  <a:pt x="183" y="15"/>
                  <a:pt x="155" y="1"/>
                  <a:pt x="1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1"/>
          <p:cNvSpPr/>
          <p:nvPr/>
        </p:nvSpPr>
        <p:spPr>
          <a:xfrm>
            <a:off x="7324968" y="2082293"/>
            <a:ext cx="154166" cy="129541"/>
          </a:xfrm>
          <a:custGeom>
            <a:rect b="b" l="l" r="r" t="t"/>
            <a:pathLst>
              <a:path extrusionOk="0" h="13341" w="15877">
                <a:moveTo>
                  <a:pt x="172" y="0"/>
                </a:moveTo>
                <a:cubicBezTo>
                  <a:pt x="77" y="0"/>
                  <a:pt x="1" y="94"/>
                  <a:pt x="66" y="160"/>
                </a:cubicBezTo>
                <a:lnTo>
                  <a:pt x="14170" y="13316"/>
                </a:lnTo>
                <a:cubicBezTo>
                  <a:pt x="14186" y="13331"/>
                  <a:pt x="14208" y="13341"/>
                  <a:pt x="14232" y="13341"/>
                </a:cubicBezTo>
                <a:cubicBezTo>
                  <a:pt x="14265" y="13341"/>
                  <a:pt x="14300" y="13322"/>
                  <a:pt x="14322" y="13278"/>
                </a:cubicBezTo>
                <a:lnTo>
                  <a:pt x="15838" y="10965"/>
                </a:lnTo>
                <a:cubicBezTo>
                  <a:pt x="15876" y="10927"/>
                  <a:pt x="15838" y="10851"/>
                  <a:pt x="15801" y="10813"/>
                </a:cubicBezTo>
                <a:lnTo>
                  <a:pt x="218" y="8"/>
                </a:lnTo>
                <a:cubicBezTo>
                  <a:pt x="202" y="3"/>
                  <a:pt x="187" y="0"/>
                  <a:pt x="1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1"/>
          <p:cNvSpPr/>
          <p:nvPr/>
        </p:nvSpPr>
        <p:spPr>
          <a:xfrm>
            <a:off x="7133764" y="2138707"/>
            <a:ext cx="420424" cy="284785"/>
          </a:xfrm>
          <a:custGeom>
            <a:rect b="b" l="l" r="r" t="t"/>
            <a:pathLst>
              <a:path extrusionOk="0" h="29329" w="43298">
                <a:moveTo>
                  <a:pt x="9485" y="0"/>
                </a:moveTo>
                <a:cubicBezTo>
                  <a:pt x="8856" y="0"/>
                  <a:pt x="8228" y="230"/>
                  <a:pt x="7735" y="682"/>
                </a:cubicBezTo>
                <a:lnTo>
                  <a:pt x="2465" y="5384"/>
                </a:lnTo>
                <a:cubicBezTo>
                  <a:pt x="1858" y="5914"/>
                  <a:pt x="1441" y="6673"/>
                  <a:pt x="1365" y="7469"/>
                </a:cubicBezTo>
                <a:lnTo>
                  <a:pt x="152" y="17023"/>
                </a:lnTo>
                <a:cubicBezTo>
                  <a:pt x="0" y="17895"/>
                  <a:pt x="607" y="18767"/>
                  <a:pt x="1479" y="18995"/>
                </a:cubicBezTo>
                <a:lnTo>
                  <a:pt x="31924" y="26729"/>
                </a:lnTo>
                <a:lnTo>
                  <a:pt x="36094" y="28852"/>
                </a:lnTo>
                <a:cubicBezTo>
                  <a:pt x="36740" y="29175"/>
                  <a:pt x="37429" y="29328"/>
                  <a:pt x="38108" y="29328"/>
                </a:cubicBezTo>
                <a:cubicBezTo>
                  <a:pt x="39741" y="29328"/>
                  <a:pt x="41319" y="28445"/>
                  <a:pt x="42122" y="26919"/>
                </a:cubicBezTo>
                <a:cubicBezTo>
                  <a:pt x="43298" y="24644"/>
                  <a:pt x="42350" y="21838"/>
                  <a:pt x="40075" y="20701"/>
                </a:cubicBezTo>
                <a:lnTo>
                  <a:pt x="36018" y="18653"/>
                </a:lnTo>
                <a:lnTo>
                  <a:pt x="10995" y="493"/>
                </a:lnTo>
                <a:cubicBezTo>
                  <a:pt x="10544" y="163"/>
                  <a:pt x="10014" y="0"/>
                  <a:pt x="94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1"/>
          <p:cNvSpPr/>
          <p:nvPr/>
        </p:nvSpPr>
        <p:spPr>
          <a:xfrm>
            <a:off x="7411406" y="2318652"/>
            <a:ext cx="129221" cy="93546"/>
          </a:xfrm>
          <a:custGeom>
            <a:rect b="b" l="l" r="r" t="t"/>
            <a:pathLst>
              <a:path extrusionOk="0" h="9634" w="13308">
                <a:moveTo>
                  <a:pt x="3599" y="0"/>
                </a:moveTo>
                <a:cubicBezTo>
                  <a:pt x="2567" y="0"/>
                  <a:pt x="1580" y="567"/>
                  <a:pt x="1100" y="1527"/>
                </a:cubicBezTo>
                <a:lnTo>
                  <a:pt x="721" y="2248"/>
                </a:lnTo>
                <a:cubicBezTo>
                  <a:pt x="0" y="3650"/>
                  <a:pt x="569" y="5319"/>
                  <a:pt x="1972" y="6039"/>
                </a:cubicBezTo>
                <a:lnTo>
                  <a:pt x="8455" y="9337"/>
                </a:lnTo>
                <a:cubicBezTo>
                  <a:pt x="8867" y="9538"/>
                  <a:pt x="9301" y="9633"/>
                  <a:pt x="9727" y="9633"/>
                </a:cubicBezTo>
                <a:cubicBezTo>
                  <a:pt x="10755" y="9633"/>
                  <a:pt x="11737" y="9078"/>
                  <a:pt x="12246" y="8086"/>
                </a:cubicBezTo>
                <a:lnTo>
                  <a:pt x="12588" y="7366"/>
                </a:lnTo>
                <a:cubicBezTo>
                  <a:pt x="13308" y="6001"/>
                  <a:pt x="12739" y="4295"/>
                  <a:pt x="11374" y="3575"/>
                </a:cubicBezTo>
                <a:lnTo>
                  <a:pt x="4891" y="314"/>
                </a:lnTo>
                <a:cubicBezTo>
                  <a:pt x="4476" y="101"/>
                  <a:pt x="4034" y="0"/>
                  <a:pt x="35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1"/>
          <p:cNvSpPr/>
          <p:nvPr/>
        </p:nvSpPr>
        <p:spPr>
          <a:xfrm>
            <a:off x="7195252" y="2287449"/>
            <a:ext cx="181878" cy="67164"/>
          </a:xfrm>
          <a:custGeom>
            <a:rect b="b" l="l" r="r" t="t"/>
            <a:pathLst>
              <a:path extrusionOk="0" h="6917" w="18731">
                <a:moveTo>
                  <a:pt x="190" y="1"/>
                </a:moveTo>
                <a:cubicBezTo>
                  <a:pt x="39" y="1"/>
                  <a:pt x="1" y="191"/>
                  <a:pt x="115" y="228"/>
                </a:cubicBezTo>
                <a:lnTo>
                  <a:pt x="18086" y="6901"/>
                </a:lnTo>
                <a:cubicBezTo>
                  <a:pt x="18106" y="6911"/>
                  <a:pt x="18126" y="6916"/>
                  <a:pt x="18145" y="6916"/>
                </a:cubicBezTo>
                <a:cubicBezTo>
                  <a:pt x="18197" y="6916"/>
                  <a:pt x="18237" y="6881"/>
                  <a:pt x="18237" y="6825"/>
                </a:cubicBezTo>
                <a:lnTo>
                  <a:pt x="18730" y="4096"/>
                </a:lnTo>
                <a:cubicBezTo>
                  <a:pt x="18730" y="4058"/>
                  <a:pt x="18730" y="3982"/>
                  <a:pt x="18654" y="3982"/>
                </a:cubicBezTo>
                <a:lnTo>
                  <a:pt x="1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31"/>
          <p:cNvSpPr/>
          <p:nvPr/>
        </p:nvSpPr>
        <p:spPr>
          <a:xfrm>
            <a:off x="7242473" y="2190926"/>
            <a:ext cx="164118" cy="116403"/>
          </a:xfrm>
          <a:custGeom>
            <a:rect b="b" l="l" r="r" t="t"/>
            <a:pathLst>
              <a:path extrusionOk="0" h="11988" w="16902">
                <a:moveTo>
                  <a:pt x="146" y="1"/>
                </a:moveTo>
                <a:cubicBezTo>
                  <a:pt x="53" y="1"/>
                  <a:pt x="0" y="129"/>
                  <a:pt x="68" y="196"/>
                </a:cubicBezTo>
                <a:lnTo>
                  <a:pt x="14930" y="11987"/>
                </a:lnTo>
                <a:lnTo>
                  <a:pt x="15044" y="11987"/>
                </a:lnTo>
                <a:lnTo>
                  <a:pt x="16863" y="9864"/>
                </a:lnTo>
                <a:cubicBezTo>
                  <a:pt x="16901" y="9826"/>
                  <a:pt x="16901" y="9750"/>
                  <a:pt x="16826" y="9713"/>
                </a:cubicBezTo>
                <a:lnTo>
                  <a:pt x="181" y="7"/>
                </a:lnTo>
                <a:cubicBezTo>
                  <a:pt x="169" y="2"/>
                  <a:pt x="157" y="1"/>
                  <a:pt x="1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Agenda</a:t>
            </a:r>
            <a:endParaRPr sz="2700"/>
          </a:p>
        </p:txBody>
      </p:sp>
      <p:sp>
        <p:nvSpPr>
          <p:cNvPr id="135" name="Google Shape;135;p14"/>
          <p:cNvSpPr/>
          <p:nvPr/>
        </p:nvSpPr>
        <p:spPr>
          <a:xfrm>
            <a:off x="5434229" y="3201085"/>
            <a:ext cx="117000" cy="21577"/>
          </a:xfrm>
          <a:custGeom>
            <a:rect b="b" l="l" r="r" t="t"/>
            <a:pathLst>
              <a:path extrusionOk="0" h="180" w="976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36" name="Google Shape;136;p14"/>
          <p:cNvSpPr/>
          <p:nvPr/>
        </p:nvSpPr>
        <p:spPr>
          <a:xfrm>
            <a:off x="6982521" y="1559101"/>
            <a:ext cx="694608" cy="694574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7085844" y="1638853"/>
            <a:ext cx="461088" cy="444960"/>
            <a:chOff x="4718468" y="2306984"/>
            <a:chExt cx="364294" cy="351552"/>
          </a:xfrm>
        </p:grpSpPr>
        <p:sp>
          <p:nvSpPr>
            <p:cNvPr id="138" name="Google Shape;138;p14"/>
            <p:cNvSpPr/>
            <p:nvPr/>
          </p:nvSpPr>
          <p:spPr>
            <a:xfrm>
              <a:off x="4718468" y="2472869"/>
              <a:ext cx="55593" cy="57195"/>
            </a:xfrm>
            <a:custGeom>
              <a:rect b="b" l="l" r="r" t="t"/>
              <a:pathLst>
                <a:path extrusionOk="0" h="2177" w="2116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764392" y="2405927"/>
              <a:ext cx="318370" cy="252610"/>
            </a:xfrm>
            <a:custGeom>
              <a:rect b="b" l="l" r="r" t="t"/>
              <a:pathLst>
                <a:path extrusionOk="0" h="9615" w="12118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764760" y="2495595"/>
              <a:ext cx="318002" cy="162574"/>
            </a:xfrm>
            <a:custGeom>
              <a:rect b="b" l="l" r="r" t="t"/>
              <a:pathLst>
                <a:path extrusionOk="0" h="6188" w="12104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4952976" y="2394314"/>
              <a:ext cx="81129" cy="79816"/>
            </a:xfrm>
            <a:custGeom>
              <a:rect b="b" l="l" r="r" t="t"/>
              <a:pathLst>
                <a:path extrusionOk="0" h="3038" w="3088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993804" y="2493230"/>
              <a:ext cx="35205" cy="22988"/>
            </a:xfrm>
            <a:custGeom>
              <a:rect b="b" l="l" r="r" t="t"/>
              <a:pathLst>
                <a:path extrusionOk="0" h="875" w="134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829916" y="2432278"/>
              <a:ext cx="109793" cy="18470"/>
            </a:xfrm>
            <a:custGeom>
              <a:rect b="b" l="l" r="r" t="t"/>
              <a:pathLst>
                <a:path extrusionOk="0" h="703" w="4179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4816859" y="2306984"/>
              <a:ext cx="136170" cy="135986"/>
            </a:xfrm>
            <a:custGeom>
              <a:rect b="b" l="l" r="r" t="t"/>
              <a:pathLst>
                <a:path extrusionOk="0" h="5176" w="5183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966113" y="2402301"/>
              <a:ext cx="57616" cy="56775"/>
            </a:xfrm>
            <a:custGeom>
              <a:rect b="b" l="l" r="r" t="t"/>
              <a:pathLst>
                <a:path extrusionOk="0" h="2161" w="2193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837640" y="2327766"/>
              <a:ext cx="122115" cy="115257"/>
            </a:xfrm>
            <a:custGeom>
              <a:rect b="b" l="l" r="r" t="t"/>
              <a:pathLst>
                <a:path extrusionOk="0" h="4387" w="4648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864070" y="2336305"/>
              <a:ext cx="41931" cy="76611"/>
            </a:xfrm>
            <a:custGeom>
              <a:rect b="b" l="l" r="r" t="t"/>
              <a:pathLst>
                <a:path extrusionOk="0" h="2916" w="1596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4"/>
          <p:cNvSpPr/>
          <p:nvPr/>
        </p:nvSpPr>
        <p:spPr>
          <a:xfrm>
            <a:off x="5148695" y="1558271"/>
            <a:ext cx="696047" cy="696108"/>
          </a:xfrm>
          <a:custGeom>
            <a:rect b="b" l="l" r="r" t="t"/>
            <a:pathLst>
              <a:path extrusionOk="0" h="4578" w="4577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5312362" y="1726913"/>
            <a:ext cx="364448" cy="364403"/>
            <a:chOff x="7414946" y="3220873"/>
            <a:chExt cx="360091" cy="360117"/>
          </a:xfrm>
        </p:grpSpPr>
        <p:sp>
          <p:nvSpPr>
            <p:cNvPr id="150" name="Google Shape;150;p14"/>
            <p:cNvSpPr/>
            <p:nvPr/>
          </p:nvSpPr>
          <p:spPr>
            <a:xfrm>
              <a:off x="7414946" y="3305234"/>
              <a:ext cx="151619" cy="195389"/>
            </a:xfrm>
            <a:custGeom>
              <a:rect b="b" l="l" r="r" t="t"/>
              <a:pathLst>
                <a:path extrusionOk="0" h="7437" w="5771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7414946" y="3425326"/>
              <a:ext cx="143789" cy="155665"/>
            </a:xfrm>
            <a:custGeom>
              <a:rect b="b" l="l" r="r" t="t"/>
              <a:pathLst>
                <a:path extrusionOk="0" h="5925" w="5473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735471" y="3430265"/>
              <a:ext cx="39566" cy="150725"/>
            </a:xfrm>
            <a:custGeom>
              <a:rect b="b" l="l" r="r" t="t"/>
              <a:pathLst>
                <a:path extrusionOk="0" h="5737" w="1506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623418" y="3393641"/>
              <a:ext cx="127947" cy="180229"/>
            </a:xfrm>
            <a:custGeom>
              <a:rect b="b" l="l" r="r" t="t"/>
              <a:pathLst>
                <a:path extrusionOk="0" h="6860" w="487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535038" y="3420045"/>
              <a:ext cx="119908" cy="160945"/>
            </a:xfrm>
            <a:custGeom>
              <a:rect b="b" l="l" r="r" t="t"/>
              <a:pathLst>
                <a:path extrusionOk="0" h="6126" w="4564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735471" y="3333845"/>
              <a:ext cx="39566" cy="127054"/>
            </a:xfrm>
            <a:custGeom>
              <a:rect b="b" l="l" r="r" t="t"/>
              <a:pathLst>
                <a:path extrusionOk="0" h="4836" w="1506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631248" y="3305234"/>
              <a:ext cx="120118" cy="148729"/>
            </a:xfrm>
            <a:custGeom>
              <a:rect b="b" l="l" r="r" t="t"/>
              <a:pathLst>
                <a:path extrusionOk="0" h="5661" w="4572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7535038" y="3305234"/>
              <a:ext cx="119908" cy="155665"/>
            </a:xfrm>
            <a:custGeom>
              <a:rect b="b" l="l" r="r" t="t"/>
              <a:pathLst>
                <a:path extrusionOk="0" h="5925" w="4564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654945" y="3220873"/>
              <a:ext cx="67258" cy="180807"/>
            </a:xfrm>
            <a:custGeom>
              <a:rect b="b" l="l" r="r" t="t"/>
              <a:pathLst>
                <a:path extrusionOk="0" h="6882" w="256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587688" y="3220873"/>
              <a:ext cx="118831" cy="180807"/>
            </a:xfrm>
            <a:custGeom>
              <a:rect b="b" l="l" r="r" t="t"/>
              <a:pathLst>
                <a:path extrusionOk="0" h="6882" w="4523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607366" y="3252479"/>
              <a:ext cx="83310" cy="71382"/>
            </a:xfrm>
            <a:custGeom>
              <a:rect b="b" l="l" r="r" t="t"/>
              <a:pathLst>
                <a:path extrusionOk="0" h="2717" w="3171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4"/>
          <p:cNvSpPr/>
          <p:nvPr/>
        </p:nvSpPr>
        <p:spPr>
          <a:xfrm>
            <a:off x="3330636" y="1568252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>
            <a:off x="3442527" y="1738196"/>
            <a:ext cx="454827" cy="318149"/>
            <a:chOff x="3625085" y="3259862"/>
            <a:chExt cx="369207" cy="258259"/>
          </a:xfrm>
        </p:grpSpPr>
        <p:sp>
          <p:nvSpPr>
            <p:cNvPr id="163" name="Google Shape;163;p14"/>
            <p:cNvSpPr/>
            <p:nvPr/>
          </p:nvSpPr>
          <p:spPr>
            <a:xfrm>
              <a:off x="3779069" y="3268978"/>
              <a:ext cx="109372" cy="40670"/>
            </a:xfrm>
            <a:custGeom>
              <a:rect b="b" l="l" r="r" t="t"/>
              <a:pathLst>
                <a:path extrusionOk="0" h="1548" w="4163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913374" y="3283192"/>
              <a:ext cx="57432" cy="31369"/>
            </a:xfrm>
            <a:custGeom>
              <a:rect b="b" l="l" r="r" t="t"/>
              <a:pathLst>
                <a:path extrusionOk="0" h="1194" w="2186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3625085" y="3309070"/>
              <a:ext cx="369207" cy="209050"/>
            </a:xfrm>
            <a:custGeom>
              <a:rect b="b" l="l" r="r" t="t"/>
              <a:pathLst>
                <a:path extrusionOk="0" h="7957" w="14053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941616" y="3344065"/>
              <a:ext cx="52676" cy="145996"/>
            </a:xfrm>
            <a:custGeom>
              <a:rect b="b" l="l" r="r" t="t"/>
              <a:pathLst>
                <a:path extrusionOk="0" h="5557" w="2005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39161" y="3324203"/>
              <a:ext cx="187349" cy="179783"/>
            </a:xfrm>
            <a:custGeom>
              <a:rect b="b" l="l" r="r" t="t"/>
              <a:pathLst>
                <a:path extrusionOk="0" h="6843" w="7131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755739" y="3339494"/>
              <a:ext cx="155297" cy="149096"/>
            </a:xfrm>
            <a:custGeom>
              <a:rect b="b" l="l" r="r" t="t"/>
              <a:pathLst>
                <a:path extrusionOk="0" h="5675" w="5911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775049" y="3359172"/>
              <a:ext cx="122298" cy="108479"/>
            </a:xfrm>
            <a:custGeom>
              <a:rect b="b" l="l" r="r" t="t"/>
              <a:pathLst>
                <a:path extrusionOk="0" h="4129" w="4655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798563" y="3359093"/>
              <a:ext cx="98075" cy="90982"/>
            </a:xfrm>
            <a:custGeom>
              <a:rect b="b" l="l" r="r" t="t"/>
              <a:pathLst>
                <a:path extrusionOk="0" h="3463" w="3733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828461" y="3387441"/>
              <a:ext cx="34286" cy="34286"/>
            </a:xfrm>
            <a:custGeom>
              <a:rect b="b" l="l" r="r" t="t"/>
              <a:pathLst>
                <a:path extrusionOk="0" h="1305" w="1305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658057" y="3259862"/>
              <a:ext cx="35573" cy="31028"/>
            </a:xfrm>
            <a:custGeom>
              <a:rect b="b" l="l" r="r" t="t"/>
              <a:pathLst>
                <a:path extrusionOk="0" h="1181" w="1354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3625085" y="3281931"/>
              <a:ext cx="101517" cy="236190"/>
            </a:xfrm>
            <a:custGeom>
              <a:rect b="b" l="l" r="r" t="t"/>
              <a:pathLst>
                <a:path extrusionOk="0" h="8990" w="3864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625269" y="3281931"/>
              <a:ext cx="79474" cy="209944"/>
            </a:xfrm>
            <a:custGeom>
              <a:rect b="b" l="l" r="r" t="t"/>
              <a:pathLst>
                <a:path extrusionOk="0" h="7991" w="3025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912822" y="3327671"/>
              <a:ext cx="22621" cy="22621"/>
            </a:xfrm>
            <a:custGeom>
              <a:rect b="b" l="l" r="r" t="t"/>
              <a:pathLst>
                <a:path extrusionOk="0" h="861" w="861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4"/>
          <p:cNvSpPr/>
          <p:nvPr/>
        </p:nvSpPr>
        <p:spPr>
          <a:xfrm>
            <a:off x="1469997" y="1554256"/>
            <a:ext cx="704051" cy="704005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1582075" y="1747619"/>
            <a:ext cx="482541" cy="311692"/>
            <a:chOff x="5084391" y="4183682"/>
            <a:chExt cx="504064" cy="325595"/>
          </a:xfrm>
        </p:grpSpPr>
        <p:sp>
          <p:nvSpPr>
            <p:cNvPr id="178" name="Google Shape;178;p14"/>
            <p:cNvSpPr/>
            <p:nvPr/>
          </p:nvSpPr>
          <p:spPr>
            <a:xfrm>
              <a:off x="5209948" y="4186887"/>
              <a:ext cx="186981" cy="137957"/>
            </a:xfrm>
            <a:custGeom>
              <a:rect b="b" l="l" r="r" t="t"/>
              <a:pathLst>
                <a:path extrusionOk="0" h="5251" w="7117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212680" y="4186887"/>
              <a:ext cx="184249" cy="137957"/>
            </a:xfrm>
            <a:custGeom>
              <a:rect b="b" l="l" r="r" t="t"/>
              <a:pathLst>
                <a:path extrusionOk="0" h="5251" w="7013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084391" y="4236069"/>
              <a:ext cx="504064" cy="145103"/>
            </a:xfrm>
            <a:custGeom>
              <a:rect b="b" l="l" r="r" t="t"/>
              <a:pathLst>
                <a:path extrusionOk="0" h="5523" w="19186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5209948" y="4348148"/>
              <a:ext cx="209050" cy="161129"/>
            </a:xfrm>
            <a:custGeom>
              <a:rect b="b" l="l" r="r" t="t"/>
              <a:pathLst>
                <a:path extrusionOk="0" h="6133" w="7957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382322" y="4183682"/>
              <a:ext cx="203218" cy="76663"/>
            </a:xfrm>
            <a:custGeom>
              <a:rect b="b" l="l" r="r" t="t"/>
              <a:pathLst>
                <a:path extrusionOk="0" h="2918" w="7735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5274263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523361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5193002" y="4337901"/>
              <a:ext cx="23698" cy="20309"/>
            </a:xfrm>
            <a:custGeom>
              <a:rect b="b" l="l" r="r" t="t"/>
              <a:pathLst>
                <a:path extrusionOk="0" h="773" w="902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5152542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5446479" y="4337901"/>
              <a:ext cx="23724" cy="20309"/>
            </a:xfrm>
            <a:custGeom>
              <a:rect b="b" l="l" r="r" t="t"/>
              <a:pathLst>
                <a:path extrusionOk="0" h="773" w="903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5467261" y="4183944"/>
              <a:ext cx="118279" cy="76400"/>
            </a:xfrm>
            <a:custGeom>
              <a:rect b="b" l="l" r="r" t="t"/>
              <a:pathLst>
                <a:path extrusionOk="0" h="2908" w="4502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212680" y="4348148"/>
              <a:ext cx="206265" cy="161129"/>
            </a:xfrm>
            <a:custGeom>
              <a:rect b="b" l="l" r="r" t="t"/>
              <a:pathLst>
                <a:path extrusionOk="0" h="6133" w="7851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5540508" y="4350696"/>
              <a:ext cx="47947" cy="30476"/>
            </a:xfrm>
            <a:custGeom>
              <a:rect b="b" l="l" r="r" t="t"/>
              <a:pathLst>
                <a:path extrusionOk="0" h="1160" w="1825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5507352" y="4315176"/>
              <a:ext cx="63606" cy="35547"/>
            </a:xfrm>
            <a:custGeom>
              <a:rect b="b" l="l" r="r" t="t"/>
              <a:pathLst>
                <a:path extrusionOk="0" h="1353" w="2421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3" name="Google Shape;193;p14"/>
          <p:cNvCxnSpPr/>
          <p:nvPr/>
        </p:nvCxnSpPr>
        <p:spPr>
          <a:xfrm>
            <a:off x="503930" y="2545475"/>
            <a:ext cx="820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4"/>
          <p:cNvSpPr/>
          <p:nvPr/>
        </p:nvSpPr>
        <p:spPr>
          <a:xfrm>
            <a:off x="1727574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3573960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5401823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7235061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 txBox="1"/>
          <p:nvPr/>
        </p:nvSpPr>
        <p:spPr>
          <a:xfrm>
            <a:off x="1267525" y="3159430"/>
            <a:ext cx="100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Problem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2839063" y="3157075"/>
            <a:ext cx="15321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Exploratory Analysis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4938000" y="3159431"/>
            <a:ext cx="100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6238917" y="3157075"/>
            <a:ext cx="2050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131990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3159591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4990386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682735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25" y="76200"/>
            <a:ext cx="832654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3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674" name="Google Shape;1674;p33"/>
          <p:cNvGrpSpPr/>
          <p:nvPr/>
        </p:nvGrpSpPr>
        <p:grpSpPr>
          <a:xfrm>
            <a:off x="1655346" y="1554317"/>
            <a:ext cx="1503490" cy="1829412"/>
            <a:chOff x="238125" y="1617275"/>
            <a:chExt cx="1090750" cy="1327200"/>
          </a:xfrm>
        </p:grpSpPr>
        <p:sp>
          <p:nvSpPr>
            <p:cNvPr id="1675" name="Google Shape;1675;p3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8" name="Google Shape;1678;p33"/>
          <p:cNvSpPr/>
          <p:nvPr/>
        </p:nvSpPr>
        <p:spPr>
          <a:xfrm>
            <a:off x="1750600" y="3516925"/>
            <a:ext cx="1297200" cy="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9" name="Google Shape;1679;p33"/>
          <p:cNvSpPr txBox="1"/>
          <p:nvPr/>
        </p:nvSpPr>
        <p:spPr>
          <a:xfrm>
            <a:off x="18968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Year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80" name="Google Shape;1680;p33"/>
          <p:cNvGrpSpPr/>
          <p:nvPr/>
        </p:nvGrpSpPr>
        <p:grpSpPr>
          <a:xfrm>
            <a:off x="2197869" y="1906395"/>
            <a:ext cx="402748" cy="753765"/>
            <a:chOff x="292712" y="2510636"/>
            <a:chExt cx="1639853" cy="3069077"/>
          </a:xfrm>
        </p:grpSpPr>
        <p:sp>
          <p:nvSpPr>
            <p:cNvPr id="1681" name="Google Shape;1681;p33"/>
            <p:cNvSpPr/>
            <p:nvPr/>
          </p:nvSpPr>
          <p:spPr>
            <a:xfrm>
              <a:off x="471565" y="3132336"/>
              <a:ext cx="1264267" cy="2404299"/>
            </a:xfrm>
            <a:custGeom>
              <a:rect b="b" l="l" r="r" t="t"/>
              <a:pathLst>
                <a:path extrusionOk="0" h="23212" w="12206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rect b="b" l="l" r="r" t="t"/>
              <a:pathLst>
                <a:path extrusionOk="0" h="29109" w="14777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3" y="152400"/>
            <a:ext cx="83698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5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Analysis</a:t>
            </a:r>
            <a:endParaRPr/>
          </a:p>
        </p:txBody>
      </p:sp>
      <p:grpSp>
        <p:nvGrpSpPr>
          <p:cNvPr id="1693" name="Google Shape;1693;p35"/>
          <p:cNvGrpSpPr/>
          <p:nvPr/>
        </p:nvGrpSpPr>
        <p:grpSpPr>
          <a:xfrm>
            <a:off x="3098703" y="1554317"/>
            <a:ext cx="1503352" cy="1829412"/>
            <a:chOff x="1285250" y="1617275"/>
            <a:chExt cx="1090650" cy="1327200"/>
          </a:xfrm>
        </p:grpSpPr>
        <p:sp>
          <p:nvSpPr>
            <p:cNvPr id="1694" name="Google Shape;1694;p35"/>
            <p:cNvSpPr/>
            <p:nvPr/>
          </p:nvSpPr>
          <p:spPr>
            <a:xfrm>
              <a:off x="1460300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1285250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1680900" y="2771175"/>
              <a:ext cx="300850" cy="173300"/>
            </a:xfrm>
            <a:custGeom>
              <a:rect b="b" l="l" r="r" t="t"/>
              <a:pathLst>
                <a:path extrusionOk="0" h="6932" w="12034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p35"/>
          <p:cNvGrpSpPr/>
          <p:nvPr/>
        </p:nvGrpSpPr>
        <p:grpSpPr>
          <a:xfrm>
            <a:off x="1655346" y="1554317"/>
            <a:ext cx="1503490" cy="1829412"/>
            <a:chOff x="238125" y="1617275"/>
            <a:chExt cx="1090750" cy="1327200"/>
          </a:xfrm>
        </p:grpSpPr>
        <p:sp>
          <p:nvSpPr>
            <p:cNvPr id="1698" name="Google Shape;1698;p35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35"/>
          <p:cNvSpPr/>
          <p:nvPr/>
        </p:nvSpPr>
        <p:spPr>
          <a:xfrm>
            <a:off x="1750600" y="3516925"/>
            <a:ext cx="1297200" cy="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35"/>
          <p:cNvSpPr/>
          <p:nvPr/>
        </p:nvSpPr>
        <p:spPr>
          <a:xfrm>
            <a:off x="3198400" y="3516925"/>
            <a:ext cx="1297200" cy="7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5"/>
          <p:cNvSpPr txBox="1"/>
          <p:nvPr/>
        </p:nvSpPr>
        <p:spPr>
          <a:xfrm>
            <a:off x="18968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Year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4" name="Google Shape;1704;p35"/>
          <p:cNvSpPr txBox="1"/>
          <p:nvPr/>
        </p:nvSpPr>
        <p:spPr>
          <a:xfrm>
            <a:off x="33446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Month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05" name="Google Shape;1705;p35"/>
          <p:cNvGrpSpPr/>
          <p:nvPr/>
        </p:nvGrpSpPr>
        <p:grpSpPr>
          <a:xfrm>
            <a:off x="2197869" y="1906395"/>
            <a:ext cx="402748" cy="753765"/>
            <a:chOff x="292712" y="2510636"/>
            <a:chExt cx="1639853" cy="3069077"/>
          </a:xfrm>
        </p:grpSpPr>
        <p:sp>
          <p:nvSpPr>
            <p:cNvPr id="1706" name="Google Shape;1706;p35"/>
            <p:cNvSpPr/>
            <p:nvPr/>
          </p:nvSpPr>
          <p:spPr>
            <a:xfrm>
              <a:off x="471565" y="3132336"/>
              <a:ext cx="1264267" cy="2404299"/>
            </a:xfrm>
            <a:custGeom>
              <a:rect b="b" l="l" r="r" t="t"/>
              <a:pathLst>
                <a:path extrusionOk="0" h="23212" w="12206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rect b="b" l="l" r="r" t="t"/>
              <a:pathLst>
                <a:path extrusionOk="0" h="29109" w="14777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8" name="Google Shape;1708;p35"/>
          <p:cNvGrpSpPr/>
          <p:nvPr/>
        </p:nvGrpSpPr>
        <p:grpSpPr>
          <a:xfrm>
            <a:off x="3708679" y="1934250"/>
            <a:ext cx="324578" cy="739603"/>
            <a:chOff x="7424625" y="2570953"/>
            <a:chExt cx="1572568" cy="3583345"/>
          </a:xfrm>
        </p:grpSpPr>
        <p:sp>
          <p:nvSpPr>
            <p:cNvPr id="1709" name="Google Shape;1709;p35"/>
            <p:cNvSpPr/>
            <p:nvPr/>
          </p:nvSpPr>
          <p:spPr>
            <a:xfrm>
              <a:off x="7722423" y="2961943"/>
              <a:ext cx="1172471" cy="2859884"/>
            </a:xfrm>
            <a:custGeom>
              <a:rect b="b" l="l" r="r" t="t"/>
              <a:pathLst>
                <a:path extrusionOk="0" h="22924" w="9398">
                  <a:moveTo>
                    <a:pt x="596" y="0"/>
                  </a:moveTo>
                  <a:cubicBezTo>
                    <a:pt x="434" y="0"/>
                    <a:pt x="314" y="36"/>
                    <a:pt x="314" y="36"/>
                  </a:cubicBezTo>
                  <a:cubicBezTo>
                    <a:pt x="0" y="566"/>
                    <a:pt x="670" y="1149"/>
                    <a:pt x="670" y="1149"/>
                  </a:cubicBezTo>
                  <a:lnTo>
                    <a:pt x="940" y="2305"/>
                  </a:lnTo>
                  <a:cubicBezTo>
                    <a:pt x="1275" y="3666"/>
                    <a:pt x="897" y="4033"/>
                    <a:pt x="897" y="4033"/>
                  </a:cubicBezTo>
                  <a:lnTo>
                    <a:pt x="1178" y="5135"/>
                  </a:lnTo>
                  <a:cubicBezTo>
                    <a:pt x="854" y="5642"/>
                    <a:pt x="670" y="6225"/>
                    <a:pt x="670" y="6819"/>
                  </a:cubicBezTo>
                  <a:lnTo>
                    <a:pt x="951" y="7089"/>
                  </a:lnTo>
                  <a:lnTo>
                    <a:pt x="1318" y="7468"/>
                  </a:lnTo>
                  <a:lnTo>
                    <a:pt x="951" y="7802"/>
                  </a:lnTo>
                  <a:lnTo>
                    <a:pt x="1318" y="8213"/>
                  </a:lnTo>
                  <a:lnTo>
                    <a:pt x="1685" y="9336"/>
                  </a:lnTo>
                  <a:lnTo>
                    <a:pt x="1685" y="10006"/>
                  </a:lnTo>
                  <a:lnTo>
                    <a:pt x="951" y="11032"/>
                  </a:lnTo>
                  <a:lnTo>
                    <a:pt x="1685" y="12598"/>
                  </a:lnTo>
                  <a:lnTo>
                    <a:pt x="951" y="13397"/>
                  </a:lnTo>
                  <a:lnTo>
                    <a:pt x="1674" y="15266"/>
                  </a:lnTo>
                  <a:lnTo>
                    <a:pt x="1664" y="22384"/>
                  </a:lnTo>
                  <a:lnTo>
                    <a:pt x="940" y="22924"/>
                  </a:lnTo>
                  <a:lnTo>
                    <a:pt x="7496" y="22924"/>
                  </a:lnTo>
                  <a:lnTo>
                    <a:pt x="6794" y="22146"/>
                  </a:lnTo>
                  <a:lnTo>
                    <a:pt x="6751" y="20504"/>
                  </a:lnTo>
                  <a:cubicBezTo>
                    <a:pt x="7021" y="20202"/>
                    <a:pt x="7021" y="19705"/>
                    <a:pt x="7021" y="19705"/>
                  </a:cubicBezTo>
                  <a:lnTo>
                    <a:pt x="6978" y="18420"/>
                  </a:lnTo>
                  <a:lnTo>
                    <a:pt x="6978" y="18420"/>
                  </a:lnTo>
                  <a:cubicBezTo>
                    <a:pt x="7021" y="18488"/>
                    <a:pt x="7059" y="18518"/>
                    <a:pt x="7092" y="18518"/>
                  </a:cubicBezTo>
                  <a:cubicBezTo>
                    <a:pt x="7302" y="18518"/>
                    <a:pt x="7334" y="17361"/>
                    <a:pt x="7334" y="17361"/>
                  </a:cubicBezTo>
                  <a:cubicBezTo>
                    <a:pt x="7349" y="17368"/>
                    <a:pt x="7364" y="17371"/>
                    <a:pt x="7377" y="17371"/>
                  </a:cubicBezTo>
                  <a:cubicBezTo>
                    <a:pt x="7779" y="17371"/>
                    <a:pt x="7161" y="14251"/>
                    <a:pt x="7161" y="14251"/>
                  </a:cubicBezTo>
                  <a:cubicBezTo>
                    <a:pt x="8177" y="13948"/>
                    <a:pt x="8177" y="13278"/>
                    <a:pt x="8177" y="13278"/>
                  </a:cubicBezTo>
                  <a:cubicBezTo>
                    <a:pt x="8447" y="12922"/>
                    <a:pt x="8360" y="12036"/>
                    <a:pt x="8360" y="12036"/>
                  </a:cubicBezTo>
                  <a:cubicBezTo>
                    <a:pt x="9257" y="11950"/>
                    <a:pt x="9041" y="10395"/>
                    <a:pt x="9041" y="10395"/>
                  </a:cubicBezTo>
                  <a:lnTo>
                    <a:pt x="9397" y="9639"/>
                  </a:lnTo>
                  <a:lnTo>
                    <a:pt x="8155" y="9098"/>
                  </a:lnTo>
                  <a:lnTo>
                    <a:pt x="7799" y="9671"/>
                  </a:lnTo>
                  <a:cubicBezTo>
                    <a:pt x="7755" y="9673"/>
                    <a:pt x="7714" y="9675"/>
                    <a:pt x="7675" y="9675"/>
                  </a:cubicBezTo>
                  <a:cubicBezTo>
                    <a:pt x="7053" y="9675"/>
                    <a:pt x="6964" y="9363"/>
                    <a:pt x="6913" y="9098"/>
                  </a:cubicBezTo>
                  <a:cubicBezTo>
                    <a:pt x="6751" y="8202"/>
                    <a:pt x="6524" y="7856"/>
                    <a:pt x="6200" y="7673"/>
                  </a:cubicBezTo>
                  <a:cubicBezTo>
                    <a:pt x="5271" y="7154"/>
                    <a:pt x="5314" y="6387"/>
                    <a:pt x="5314" y="6387"/>
                  </a:cubicBezTo>
                  <a:lnTo>
                    <a:pt x="5314" y="6387"/>
                  </a:lnTo>
                  <a:cubicBezTo>
                    <a:pt x="5366" y="6398"/>
                    <a:pt x="5409" y="6402"/>
                    <a:pt x="5445" y="6402"/>
                  </a:cubicBezTo>
                  <a:cubicBezTo>
                    <a:pt x="5746" y="6402"/>
                    <a:pt x="5530" y="6074"/>
                    <a:pt x="5530" y="6074"/>
                  </a:cubicBezTo>
                  <a:lnTo>
                    <a:pt x="5228" y="5275"/>
                  </a:lnTo>
                  <a:cubicBezTo>
                    <a:pt x="4969" y="4346"/>
                    <a:pt x="4007" y="4346"/>
                    <a:pt x="4007" y="4346"/>
                  </a:cubicBezTo>
                  <a:cubicBezTo>
                    <a:pt x="3230" y="4346"/>
                    <a:pt x="3284" y="5232"/>
                    <a:pt x="3284" y="5232"/>
                  </a:cubicBezTo>
                  <a:lnTo>
                    <a:pt x="3284" y="5675"/>
                  </a:lnTo>
                  <a:lnTo>
                    <a:pt x="2971" y="5891"/>
                  </a:lnTo>
                  <a:lnTo>
                    <a:pt x="2614" y="5847"/>
                  </a:lnTo>
                  <a:cubicBezTo>
                    <a:pt x="2614" y="5361"/>
                    <a:pt x="2171" y="4562"/>
                    <a:pt x="2171" y="4562"/>
                  </a:cubicBezTo>
                  <a:cubicBezTo>
                    <a:pt x="2204" y="4000"/>
                    <a:pt x="2106" y="3439"/>
                    <a:pt x="1869" y="2920"/>
                  </a:cubicBezTo>
                  <a:lnTo>
                    <a:pt x="1426" y="1495"/>
                  </a:lnTo>
                  <a:cubicBezTo>
                    <a:pt x="1577" y="196"/>
                    <a:pt x="973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7810003" y="5372698"/>
              <a:ext cx="427294" cy="310016"/>
            </a:xfrm>
            <a:custGeom>
              <a:rect b="b" l="l" r="r" t="t"/>
              <a:pathLst>
                <a:path extrusionOk="0" h="2485" w="3425">
                  <a:moveTo>
                    <a:pt x="3413" y="0"/>
                  </a:moveTo>
                  <a:lnTo>
                    <a:pt x="962" y="1923"/>
                  </a:lnTo>
                  <a:lnTo>
                    <a:pt x="0" y="1923"/>
                  </a:lnTo>
                  <a:lnTo>
                    <a:pt x="454" y="2484"/>
                  </a:lnTo>
                  <a:lnTo>
                    <a:pt x="3424" y="2463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8618435" y="4098356"/>
              <a:ext cx="262989" cy="514864"/>
            </a:xfrm>
            <a:custGeom>
              <a:rect b="b" l="l" r="r" t="t"/>
              <a:pathLst>
                <a:path extrusionOk="0" h="4127" w="2108">
                  <a:moveTo>
                    <a:pt x="984" y="0"/>
                  </a:moveTo>
                  <a:lnTo>
                    <a:pt x="1" y="1242"/>
                  </a:lnTo>
                  <a:lnTo>
                    <a:pt x="1" y="4126"/>
                  </a:lnTo>
                  <a:lnTo>
                    <a:pt x="2107" y="476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8149594" y="3710486"/>
              <a:ext cx="149709" cy="148084"/>
            </a:xfrm>
            <a:custGeom>
              <a:rect b="b" l="l" r="r" t="t"/>
              <a:pathLst>
                <a:path extrusionOk="0" h="1187" w="1200">
                  <a:moveTo>
                    <a:pt x="498" y="1"/>
                  </a:moveTo>
                  <a:cubicBezTo>
                    <a:pt x="349" y="1"/>
                    <a:pt x="227" y="27"/>
                    <a:pt x="195" y="107"/>
                  </a:cubicBezTo>
                  <a:cubicBezTo>
                    <a:pt x="195" y="107"/>
                    <a:pt x="0" y="981"/>
                    <a:pt x="1199" y="1187"/>
                  </a:cubicBezTo>
                  <a:lnTo>
                    <a:pt x="1199" y="107"/>
                  </a:lnTo>
                  <a:cubicBezTo>
                    <a:pt x="1199" y="107"/>
                    <a:pt x="79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7718306" y="2962816"/>
              <a:ext cx="721098" cy="2577438"/>
            </a:xfrm>
            <a:custGeom>
              <a:rect b="b" l="l" r="r" t="t"/>
              <a:pathLst>
                <a:path extrusionOk="0" h="20660" w="5780">
                  <a:moveTo>
                    <a:pt x="663" y="0"/>
                  </a:moveTo>
                  <a:cubicBezTo>
                    <a:pt x="486" y="0"/>
                    <a:pt x="347" y="40"/>
                    <a:pt x="347" y="40"/>
                  </a:cubicBezTo>
                  <a:cubicBezTo>
                    <a:pt x="1" y="526"/>
                    <a:pt x="703" y="1142"/>
                    <a:pt x="703" y="1142"/>
                  </a:cubicBezTo>
                  <a:cubicBezTo>
                    <a:pt x="638" y="3713"/>
                    <a:pt x="1211" y="5138"/>
                    <a:pt x="1211" y="5138"/>
                  </a:cubicBezTo>
                  <a:cubicBezTo>
                    <a:pt x="843" y="5624"/>
                    <a:pt x="671" y="6218"/>
                    <a:pt x="692" y="6823"/>
                  </a:cubicBezTo>
                  <a:lnTo>
                    <a:pt x="1351" y="7471"/>
                  </a:lnTo>
                  <a:lnTo>
                    <a:pt x="1351" y="8206"/>
                  </a:lnTo>
                  <a:lnTo>
                    <a:pt x="1707" y="10010"/>
                  </a:lnTo>
                  <a:lnTo>
                    <a:pt x="973" y="11025"/>
                  </a:lnTo>
                  <a:lnTo>
                    <a:pt x="1621" y="12429"/>
                  </a:lnTo>
                  <a:lnTo>
                    <a:pt x="1707" y="15259"/>
                  </a:lnTo>
                  <a:lnTo>
                    <a:pt x="1697" y="20659"/>
                  </a:lnTo>
                  <a:lnTo>
                    <a:pt x="2431" y="20659"/>
                  </a:lnTo>
                  <a:lnTo>
                    <a:pt x="5110" y="18996"/>
                  </a:lnTo>
                  <a:lnTo>
                    <a:pt x="4030" y="18456"/>
                  </a:lnTo>
                  <a:cubicBezTo>
                    <a:pt x="4678" y="18132"/>
                    <a:pt x="5272" y="17689"/>
                    <a:pt x="5769" y="17160"/>
                  </a:cubicBezTo>
                  <a:lnTo>
                    <a:pt x="5779" y="7774"/>
                  </a:lnTo>
                  <a:cubicBezTo>
                    <a:pt x="5650" y="7709"/>
                    <a:pt x="5531" y="7644"/>
                    <a:pt x="5412" y="7590"/>
                  </a:cubicBezTo>
                  <a:cubicBezTo>
                    <a:pt x="5142" y="7439"/>
                    <a:pt x="4905" y="7309"/>
                    <a:pt x="4699" y="7180"/>
                  </a:cubicBezTo>
                  <a:cubicBezTo>
                    <a:pt x="4364" y="6985"/>
                    <a:pt x="4040" y="6769"/>
                    <a:pt x="3738" y="6532"/>
                  </a:cubicBezTo>
                  <a:cubicBezTo>
                    <a:pt x="3479" y="6337"/>
                    <a:pt x="3263" y="6100"/>
                    <a:pt x="3101" y="5819"/>
                  </a:cubicBezTo>
                  <a:lnTo>
                    <a:pt x="3004" y="5894"/>
                  </a:lnTo>
                  <a:lnTo>
                    <a:pt x="2647" y="5851"/>
                  </a:lnTo>
                  <a:cubicBezTo>
                    <a:pt x="2647" y="5657"/>
                    <a:pt x="2604" y="5462"/>
                    <a:pt x="2539" y="5290"/>
                  </a:cubicBezTo>
                  <a:cubicBezTo>
                    <a:pt x="2485" y="5106"/>
                    <a:pt x="2399" y="4933"/>
                    <a:pt x="2312" y="4760"/>
                  </a:cubicBezTo>
                  <a:lnTo>
                    <a:pt x="2064" y="4307"/>
                  </a:lnTo>
                  <a:lnTo>
                    <a:pt x="1297" y="1444"/>
                  </a:lnTo>
                  <a:cubicBezTo>
                    <a:pt x="1632" y="195"/>
                    <a:pt x="1055" y="0"/>
                    <a:pt x="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8145477" y="3486921"/>
              <a:ext cx="176657" cy="262485"/>
            </a:xfrm>
            <a:custGeom>
              <a:rect b="b" l="l" r="r" t="t"/>
              <a:pathLst>
                <a:path extrusionOk="0" h="2104" w="1416">
                  <a:moveTo>
                    <a:pt x="683" y="1"/>
                  </a:moveTo>
                  <a:cubicBezTo>
                    <a:pt x="483" y="1"/>
                    <a:pt x="262" y="87"/>
                    <a:pt x="33" y="332"/>
                  </a:cubicBezTo>
                  <a:lnTo>
                    <a:pt x="33" y="1661"/>
                  </a:lnTo>
                  <a:cubicBezTo>
                    <a:pt x="33" y="1661"/>
                    <a:pt x="1" y="2039"/>
                    <a:pt x="606" y="2093"/>
                  </a:cubicBezTo>
                  <a:cubicBezTo>
                    <a:pt x="681" y="2104"/>
                    <a:pt x="757" y="2104"/>
                    <a:pt x="843" y="2104"/>
                  </a:cubicBezTo>
                  <a:cubicBezTo>
                    <a:pt x="1016" y="2104"/>
                    <a:pt x="1221" y="2039"/>
                    <a:pt x="1416" y="1758"/>
                  </a:cubicBezTo>
                  <a:lnTo>
                    <a:pt x="1416" y="354"/>
                  </a:lnTo>
                  <a:cubicBezTo>
                    <a:pt x="1254" y="181"/>
                    <a:pt x="1059" y="73"/>
                    <a:pt x="843" y="19"/>
                  </a:cubicBezTo>
                  <a:cubicBezTo>
                    <a:pt x="792" y="8"/>
                    <a:pt x="738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7840943" y="3964866"/>
              <a:ext cx="518991" cy="901604"/>
            </a:xfrm>
            <a:custGeom>
              <a:rect b="b" l="l" r="r" t="t"/>
              <a:pathLst>
                <a:path extrusionOk="0" h="7227" w="4160">
                  <a:moveTo>
                    <a:pt x="4159" y="1"/>
                  </a:moveTo>
                  <a:lnTo>
                    <a:pt x="1" y="5358"/>
                  </a:lnTo>
                  <a:lnTo>
                    <a:pt x="724" y="7227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8285705" y="4036352"/>
              <a:ext cx="130746" cy="1138764"/>
            </a:xfrm>
            <a:custGeom>
              <a:rect b="b" l="l" r="r" t="t"/>
              <a:pathLst>
                <a:path extrusionOk="0" h="9128" w="1048">
                  <a:moveTo>
                    <a:pt x="875" y="0"/>
                  </a:moveTo>
                  <a:lnTo>
                    <a:pt x="367" y="3910"/>
                  </a:lnTo>
                  <a:cubicBezTo>
                    <a:pt x="0" y="6643"/>
                    <a:pt x="475" y="8652"/>
                    <a:pt x="616" y="9127"/>
                  </a:cubicBezTo>
                  <a:lnTo>
                    <a:pt x="1048" y="8728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8052533" y="5223114"/>
              <a:ext cx="404339" cy="456853"/>
            </a:xfrm>
            <a:custGeom>
              <a:rect b="b" l="l" r="r" t="t"/>
              <a:pathLst>
                <a:path extrusionOk="0" h="3662" w="3241">
                  <a:moveTo>
                    <a:pt x="2442" y="0"/>
                  </a:moveTo>
                  <a:lnTo>
                    <a:pt x="1016" y="1199"/>
                  </a:lnTo>
                  <a:lnTo>
                    <a:pt x="1016" y="2798"/>
                  </a:lnTo>
                  <a:lnTo>
                    <a:pt x="1" y="3662"/>
                  </a:lnTo>
                  <a:lnTo>
                    <a:pt x="3241" y="3662"/>
                  </a:lnTo>
                  <a:lnTo>
                    <a:pt x="2431" y="2614"/>
                  </a:lnTo>
                  <a:cubicBezTo>
                    <a:pt x="2820" y="929"/>
                    <a:pt x="2442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7710321" y="2776428"/>
              <a:ext cx="206224" cy="132240"/>
            </a:xfrm>
            <a:custGeom>
              <a:rect b="b" l="l" r="r" t="t"/>
              <a:pathLst>
                <a:path extrusionOk="0" h="1060" w="1653">
                  <a:moveTo>
                    <a:pt x="367" y="1"/>
                  </a:moveTo>
                  <a:cubicBezTo>
                    <a:pt x="259" y="1"/>
                    <a:pt x="151" y="55"/>
                    <a:pt x="87" y="163"/>
                  </a:cubicBezTo>
                  <a:cubicBezTo>
                    <a:pt x="32" y="271"/>
                    <a:pt x="0" y="400"/>
                    <a:pt x="11" y="530"/>
                  </a:cubicBezTo>
                  <a:cubicBezTo>
                    <a:pt x="11" y="573"/>
                    <a:pt x="11" y="616"/>
                    <a:pt x="22" y="649"/>
                  </a:cubicBezTo>
                  <a:cubicBezTo>
                    <a:pt x="43" y="757"/>
                    <a:pt x="97" y="843"/>
                    <a:pt x="162" y="919"/>
                  </a:cubicBezTo>
                  <a:cubicBezTo>
                    <a:pt x="227" y="973"/>
                    <a:pt x="292" y="1016"/>
                    <a:pt x="367" y="1037"/>
                  </a:cubicBezTo>
                  <a:cubicBezTo>
                    <a:pt x="411" y="1048"/>
                    <a:pt x="454" y="1059"/>
                    <a:pt x="486" y="1059"/>
                  </a:cubicBezTo>
                  <a:lnTo>
                    <a:pt x="1167" y="1059"/>
                  </a:lnTo>
                  <a:cubicBezTo>
                    <a:pt x="1210" y="1059"/>
                    <a:pt x="1242" y="1048"/>
                    <a:pt x="1285" y="1037"/>
                  </a:cubicBezTo>
                  <a:cubicBezTo>
                    <a:pt x="1361" y="1016"/>
                    <a:pt x="1437" y="983"/>
                    <a:pt x="1491" y="919"/>
                  </a:cubicBezTo>
                  <a:cubicBezTo>
                    <a:pt x="1566" y="854"/>
                    <a:pt x="1620" y="757"/>
                    <a:pt x="1631" y="649"/>
                  </a:cubicBezTo>
                  <a:cubicBezTo>
                    <a:pt x="1642" y="616"/>
                    <a:pt x="1653" y="573"/>
                    <a:pt x="1653" y="530"/>
                  </a:cubicBezTo>
                  <a:cubicBezTo>
                    <a:pt x="1653" y="238"/>
                    <a:pt x="1555" y="1"/>
                    <a:pt x="1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7927275" y="3857076"/>
              <a:ext cx="97061" cy="353181"/>
            </a:xfrm>
            <a:custGeom>
              <a:rect b="b" l="l" r="r" t="t"/>
              <a:pathLst>
                <a:path extrusionOk="0" h="2831" w="778">
                  <a:moveTo>
                    <a:pt x="778" y="1"/>
                  </a:moveTo>
                  <a:lnTo>
                    <a:pt x="0" y="2042"/>
                  </a:lnTo>
                  <a:lnTo>
                    <a:pt x="43" y="2831"/>
                  </a:lnTo>
                  <a:lnTo>
                    <a:pt x="389" y="250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7840943" y="3618665"/>
              <a:ext cx="349196" cy="415060"/>
            </a:xfrm>
            <a:custGeom>
              <a:rect b="b" l="l" r="r" t="t"/>
              <a:pathLst>
                <a:path extrusionOk="0" h="3327" w="2799">
                  <a:moveTo>
                    <a:pt x="1535" y="0"/>
                  </a:moveTo>
                  <a:lnTo>
                    <a:pt x="1" y="1836"/>
                  </a:lnTo>
                  <a:lnTo>
                    <a:pt x="368" y="2214"/>
                  </a:lnTo>
                  <a:lnTo>
                    <a:pt x="1" y="2549"/>
                  </a:lnTo>
                  <a:lnTo>
                    <a:pt x="368" y="2949"/>
                  </a:lnTo>
                  <a:lnTo>
                    <a:pt x="487" y="3327"/>
                  </a:lnTo>
                  <a:cubicBezTo>
                    <a:pt x="1081" y="1476"/>
                    <a:pt x="1306" y="1268"/>
                    <a:pt x="1377" y="1268"/>
                  </a:cubicBezTo>
                  <a:cubicBezTo>
                    <a:pt x="1397" y="1268"/>
                    <a:pt x="1405" y="1285"/>
                    <a:pt x="1405" y="1285"/>
                  </a:cubicBezTo>
                  <a:cubicBezTo>
                    <a:pt x="1493" y="1483"/>
                    <a:pt x="1623" y="1543"/>
                    <a:pt x="1750" y="1543"/>
                  </a:cubicBezTo>
                  <a:cubicBezTo>
                    <a:pt x="1950" y="1543"/>
                    <a:pt x="2139" y="1393"/>
                    <a:pt x="2139" y="1393"/>
                  </a:cubicBezTo>
                  <a:cubicBezTo>
                    <a:pt x="2172" y="1620"/>
                    <a:pt x="2172" y="1858"/>
                    <a:pt x="2139" y="2085"/>
                  </a:cubicBezTo>
                  <a:cubicBezTo>
                    <a:pt x="2269" y="1998"/>
                    <a:pt x="2647" y="1458"/>
                    <a:pt x="2766" y="1275"/>
                  </a:cubicBezTo>
                  <a:lnTo>
                    <a:pt x="2798" y="1221"/>
                  </a:lnTo>
                  <a:cubicBezTo>
                    <a:pt x="2517" y="1069"/>
                    <a:pt x="2291" y="843"/>
                    <a:pt x="2139" y="551"/>
                  </a:cubicBezTo>
                  <a:lnTo>
                    <a:pt x="2129" y="562"/>
                  </a:lnTo>
                  <a:lnTo>
                    <a:pt x="2021" y="637"/>
                  </a:lnTo>
                  <a:lnTo>
                    <a:pt x="1664" y="594"/>
                  </a:lnTo>
                  <a:cubicBezTo>
                    <a:pt x="1697" y="400"/>
                    <a:pt x="1664" y="195"/>
                    <a:pt x="1567" y="33"/>
                  </a:cubicBezTo>
                  <a:cubicBezTo>
                    <a:pt x="1556" y="22"/>
                    <a:pt x="1545" y="11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7832834" y="3010847"/>
              <a:ext cx="174037" cy="572875"/>
            </a:xfrm>
            <a:custGeom>
              <a:rect b="b" l="l" r="r" t="t"/>
              <a:pathLst>
                <a:path extrusionOk="0" h="4592" w="1395">
                  <a:moveTo>
                    <a:pt x="422" y="1"/>
                  </a:moveTo>
                  <a:cubicBezTo>
                    <a:pt x="120" y="519"/>
                    <a:pt x="1" y="1103"/>
                    <a:pt x="77" y="1697"/>
                  </a:cubicBezTo>
                  <a:cubicBezTo>
                    <a:pt x="109" y="1956"/>
                    <a:pt x="811" y="3295"/>
                    <a:pt x="811" y="3295"/>
                  </a:cubicBezTo>
                  <a:cubicBezTo>
                    <a:pt x="951" y="3747"/>
                    <a:pt x="823" y="4253"/>
                    <a:pt x="480" y="4588"/>
                  </a:cubicBezTo>
                  <a:lnTo>
                    <a:pt x="480" y="4588"/>
                  </a:lnTo>
                  <a:cubicBezTo>
                    <a:pt x="659" y="4418"/>
                    <a:pt x="1394" y="4375"/>
                    <a:pt x="1394" y="4375"/>
                  </a:cubicBezTo>
                  <a:lnTo>
                    <a:pt x="1286" y="4181"/>
                  </a:lnTo>
                  <a:cubicBezTo>
                    <a:pt x="1351" y="3770"/>
                    <a:pt x="1297" y="3360"/>
                    <a:pt x="1157" y="2982"/>
                  </a:cubicBezTo>
                  <a:lnTo>
                    <a:pt x="541" y="1113"/>
                  </a:lnTo>
                  <a:cubicBezTo>
                    <a:pt x="681" y="303"/>
                    <a:pt x="422" y="1"/>
                    <a:pt x="422" y="1"/>
                  </a:cubicBezTo>
                  <a:close/>
                  <a:moveTo>
                    <a:pt x="480" y="4588"/>
                  </a:moveTo>
                  <a:cubicBezTo>
                    <a:pt x="479" y="4589"/>
                    <a:pt x="477" y="4590"/>
                    <a:pt x="476" y="4591"/>
                  </a:cubicBezTo>
                  <a:cubicBezTo>
                    <a:pt x="477" y="4590"/>
                    <a:pt x="479" y="4589"/>
                    <a:pt x="480" y="4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8720862" y="4232346"/>
              <a:ext cx="154325" cy="202976"/>
            </a:xfrm>
            <a:custGeom>
              <a:rect b="b" l="l" r="r" t="t"/>
              <a:pathLst>
                <a:path extrusionOk="0" h="1627" w="1237">
                  <a:moveTo>
                    <a:pt x="891" y="0"/>
                  </a:moveTo>
                  <a:cubicBezTo>
                    <a:pt x="836" y="0"/>
                    <a:pt x="775" y="46"/>
                    <a:pt x="714" y="158"/>
                  </a:cubicBezTo>
                  <a:cubicBezTo>
                    <a:pt x="692" y="244"/>
                    <a:pt x="692" y="330"/>
                    <a:pt x="703" y="417"/>
                  </a:cubicBezTo>
                  <a:cubicBezTo>
                    <a:pt x="703" y="417"/>
                    <a:pt x="585" y="341"/>
                    <a:pt x="457" y="341"/>
                  </a:cubicBezTo>
                  <a:cubicBezTo>
                    <a:pt x="311" y="341"/>
                    <a:pt x="153" y="440"/>
                    <a:pt x="141" y="860"/>
                  </a:cubicBezTo>
                  <a:cubicBezTo>
                    <a:pt x="152" y="1000"/>
                    <a:pt x="163" y="1140"/>
                    <a:pt x="195" y="1292"/>
                  </a:cubicBezTo>
                  <a:lnTo>
                    <a:pt x="1" y="1627"/>
                  </a:lnTo>
                  <a:cubicBezTo>
                    <a:pt x="10" y="1627"/>
                    <a:pt x="19" y="1627"/>
                    <a:pt x="27" y="1627"/>
                  </a:cubicBezTo>
                  <a:cubicBezTo>
                    <a:pt x="460" y="1627"/>
                    <a:pt x="858" y="1370"/>
                    <a:pt x="1048" y="989"/>
                  </a:cubicBezTo>
                  <a:cubicBezTo>
                    <a:pt x="1236" y="656"/>
                    <a:pt x="110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7774946" y="3136228"/>
              <a:ext cx="76975" cy="87703"/>
            </a:xfrm>
            <a:custGeom>
              <a:rect b="b" l="l" r="r" t="t"/>
              <a:pathLst>
                <a:path extrusionOk="0" h="703" w="617">
                  <a:moveTo>
                    <a:pt x="303" y="0"/>
                  </a:moveTo>
                  <a:cubicBezTo>
                    <a:pt x="260" y="0"/>
                    <a:pt x="206" y="22"/>
                    <a:pt x="163" y="44"/>
                  </a:cubicBezTo>
                  <a:cubicBezTo>
                    <a:pt x="119" y="76"/>
                    <a:pt x="76" y="119"/>
                    <a:pt x="44" y="162"/>
                  </a:cubicBezTo>
                  <a:cubicBezTo>
                    <a:pt x="11" y="195"/>
                    <a:pt x="1" y="238"/>
                    <a:pt x="1" y="281"/>
                  </a:cubicBezTo>
                  <a:cubicBezTo>
                    <a:pt x="1" y="443"/>
                    <a:pt x="206" y="702"/>
                    <a:pt x="303" y="702"/>
                  </a:cubicBezTo>
                  <a:cubicBezTo>
                    <a:pt x="411" y="702"/>
                    <a:pt x="616" y="443"/>
                    <a:pt x="616" y="281"/>
                  </a:cubicBezTo>
                  <a:cubicBezTo>
                    <a:pt x="616" y="238"/>
                    <a:pt x="595" y="195"/>
                    <a:pt x="573" y="162"/>
                  </a:cubicBezTo>
                  <a:cubicBezTo>
                    <a:pt x="541" y="119"/>
                    <a:pt x="497" y="76"/>
                    <a:pt x="454" y="44"/>
                  </a:cubicBezTo>
                  <a:cubicBezTo>
                    <a:pt x="411" y="22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7776318" y="2917903"/>
              <a:ext cx="72858" cy="238656"/>
            </a:xfrm>
            <a:custGeom>
              <a:rect b="b" l="l" r="r" t="t"/>
              <a:pathLst>
                <a:path extrusionOk="0" h="1913" w="584">
                  <a:moveTo>
                    <a:pt x="0" y="1"/>
                  </a:moveTo>
                  <a:lnTo>
                    <a:pt x="0" y="1912"/>
                  </a:lnTo>
                  <a:lnTo>
                    <a:pt x="573" y="19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7750743" y="3141593"/>
              <a:ext cx="125381" cy="29816"/>
            </a:xfrm>
            <a:custGeom>
              <a:rect b="b" l="l" r="r" t="t"/>
              <a:pathLst>
                <a:path extrusionOk="0" h="239" w="1005">
                  <a:moveTo>
                    <a:pt x="11" y="1"/>
                  </a:moveTo>
                  <a:lnTo>
                    <a:pt x="0" y="238"/>
                  </a:lnTo>
                  <a:lnTo>
                    <a:pt x="994" y="23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7741261" y="2748109"/>
              <a:ext cx="98434" cy="28444"/>
            </a:xfrm>
            <a:custGeom>
              <a:rect b="b" l="l" r="r" t="t"/>
              <a:pathLst>
                <a:path extrusionOk="0" h="228" w="789">
                  <a:moveTo>
                    <a:pt x="1" y="1"/>
                  </a:moveTo>
                  <a:lnTo>
                    <a:pt x="1" y="228"/>
                  </a:lnTo>
                  <a:lnTo>
                    <a:pt x="789" y="22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7734524" y="2890956"/>
              <a:ext cx="157818" cy="54019"/>
            </a:xfrm>
            <a:custGeom>
              <a:rect b="b" l="l" r="r" t="t"/>
              <a:pathLst>
                <a:path extrusionOk="0" h="433" w="1265">
                  <a:moveTo>
                    <a:pt x="1" y="1"/>
                  </a:moveTo>
                  <a:lnTo>
                    <a:pt x="346" y="238"/>
                  </a:lnTo>
                  <a:lnTo>
                    <a:pt x="638" y="433"/>
                  </a:lnTo>
                  <a:lnTo>
                    <a:pt x="919" y="238"/>
                  </a:lnTo>
                  <a:lnTo>
                    <a:pt x="1091" y="119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7683373" y="5648910"/>
              <a:ext cx="1061936" cy="128123"/>
            </a:xfrm>
            <a:custGeom>
              <a:rect b="b" l="l" r="r" t="t"/>
              <a:pathLst>
                <a:path extrusionOk="0" h="1027" w="8512">
                  <a:moveTo>
                    <a:pt x="0" y="0"/>
                  </a:moveTo>
                  <a:lnTo>
                    <a:pt x="0" y="1016"/>
                  </a:lnTo>
                  <a:lnTo>
                    <a:pt x="8511" y="1026"/>
                  </a:lnTo>
                  <a:lnTo>
                    <a:pt x="85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7699467" y="2857271"/>
              <a:ext cx="229180" cy="35181"/>
            </a:xfrm>
            <a:custGeom>
              <a:rect b="b" l="l" r="r" t="t"/>
              <a:pathLst>
                <a:path extrusionOk="0" h="282" w="1837">
                  <a:moveTo>
                    <a:pt x="1" y="1"/>
                  </a:moveTo>
                  <a:lnTo>
                    <a:pt x="87" y="271"/>
                  </a:lnTo>
                  <a:lnTo>
                    <a:pt x="1740" y="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7707576" y="2570953"/>
              <a:ext cx="261866" cy="185386"/>
            </a:xfrm>
            <a:custGeom>
              <a:rect b="b" l="l" r="r" t="t"/>
              <a:pathLst>
                <a:path extrusionOk="0" h="1486" w="2099">
                  <a:moveTo>
                    <a:pt x="827" y="1"/>
                  </a:moveTo>
                  <a:cubicBezTo>
                    <a:pt x="799" y="1"/>
                    <a:pt x="794" y="19"/>
                    <a:pt x="821" y="60"/>
                  </a:cubicBezTo>
                  <a:cubicBezTo>
                    <a:pt x="1243" y="654"/>
                    <a:pt x="1016" y="945"/>
                    <a:pt x="1016" y="945"/>
                  </a:cubicBezTo>
                  <a:cubicBezTo>
                    <a:pt x="1091" y="729"/>
                    <a:pt x="746" y="406"/>
                    <a:pt x="746" y="405"/>
                  </a:cubicBezTo>
                  <a:lnTo>
                    <a:pt x="746" y="405"/>
                  </a:lnTo>
                  <a:cubicBezTo>
                    <a:pt x="767" y="513"/>
                    <a:pt x="713" y="611"/>
                    <a:pt x="627" y="654"/>
                  </a:cubicBezTo>
                  <a:cubicBezTo>
                    <a:pt x="0" y="1097"/>
                    <a:pt x="627" y="1486"/>
                    <a:pt x="627" y="1486"/>
                  </a:cubicBezTo>
                  <a:lnTo>
                    <a:pt x="1135" y="1486"/>
                  </a:lnTo>
                  <a:cubicBezTo>
                    <a:pt x="2098" y="784"/>
                    <a:pt x="100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7813995" y="2746736"/>
              <a:ext cx="114652" cy="477188"/>
            </a:xfrm>
            <a:custGeom>
              <a:rect b="b" l="l" r="r" t="t"/>
              <a:pathLst>
                <a:path extrusionOk="0" h="3825" w="919">
                  <a:moveTo>
                    <a:pt x="1" y="1"/>
                  </a:moveTo>
                  <a:lnTo>
                    <a:pt x="1" y="3824"/>
                  </a:lnTo>
                  <a:cubicBezTo>
                    <a:pt x="98" y="3824"/>
                    <a:pt x="303" y="3576"/>
                    <a:pt x="303" y="3403"/>
                  </a:cubicBezTo>
                  <a:lnTo>
                    <a:pt x="498" y="3403"/>
                  </a:lnTo>
                  <a:lnTo>
                    <a:pt x="498" y="3166"/>
                  </a:lnTo>
                  <a:lnTo>
                    <a:pt x="282" y="3166"/>
                  </a:lnTo>
                  <a:lnTo>
                    <a:pt x="282" y="1394"/>
                  </a:lnTo>
                  <a:cubicBezTo>
                    <a:pt x="411" y="1329"/>
                    <a:pt x="541" y="1243"/>
                    <a:pt x="660" y="1157"/>
                  </a:cubicBezTo>
                  <a:lnTo>
                    <a:pt x="822" y="1157"/>
                  </a:lnTo>
                  <a:lnTo>
                    <a:pt x="919" y="887"/>
                  </a:lnTo>
                  <a:lnTo>
                    <a:pt x="800" y="887"/>
                  </a:lnTo>
                  <a:cubicBezTo>
                    <a:pt x="811" y="843"/>
                    <a:pt x="822" y="800"/>
                    <a:pt x="822" y="768"/>
                  </a:cubicBezTo>
                  <a:cubicBezTo>
                    <a:pt x="822" y="476"/>
                    <a:pt x="724" y="239"/>
                    <a:pt x="454" y="239"/>
                  </a:cubicBezTo>
                  <a:lnTo>
                    <a:pt x="390" y="2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8198125" y="3269594"/>
              <a:ext cx="40546" cy="138353"/>
            </a:xfrm>
            <a:custGeom>
              <a:rect b="b" l="l" r="r" t="t"/>
              <a:pathLst>
                <a:path extrusionOk="0" h="1109" w="325">
                  <a:moveTo>
                    <a:pt x="0" y="1"/>
                  </a:moveTo>
                  <a:lnTo>
                    <a:pt x="0" y="1048"/>
                  </a:lnTo>
                  <a:cubicBezTo>
                    <a:pt x="66" y="1092"/>
                    <a:pt x="121" y="1108"/>
                    <a:pt x="166" y="1108"/>
                  </a:cubicBezTo>
                  <a:cubicBezTo>
                    <a:pt x="275" y="1108"/>
                    <a:pt x="324" y="1016"/>
                    <a:pt x="324" y="10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8312653" y="3335590"/>
              <a:ext cx="93069" cy="118268"/>
            </a:xfrm>
            <a:custGeom>
              <a:rect b="b" l="l" r="r" t="t"/>
              <a:pathLst>
                <a:path extrusionOk="0" h="948" w="746">
                  <a:moveTo>
                    <a:pt x="745" y="1"/>
                  </a:moveTo>
                  <a:lnTo>
                    <a:pt x="0" y="725"/>
                  </a:lnTo>
                  <a:cubicBezTo>
                    <a:pt x="30" y="917"/>
                    <a:pt x="130" y="947"/>
                    <a:pt x="190" y="947"/>
                  </a:cubicBezTo>
                  <a:cubicBezTo>
                    <a:pt x="218" y="947"/>
                    <a:pt x="238" y="941"/>
                    <a:pt x="238" y="941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8040431" y="3353181"/>
              <a:ext cx="103798" cy="110658"/>
            </a:xfrm>
            <a:custGeom>
              <a:rect b="b" l="l" r="r" t="t"/>
              <a:pathLst>
                <a:path extrusionOk="0" h="887" w="832">
                  <a:moveTo>
                    <a:pt x="0" y="0"/>
                  </a:moveTo>
                  <a:lnTo>
                    <a:pt x="616" y="886"/>
                  </a:lnTo>
                  <a:cubicBezTo>
                    <a:pt x="616" y="886"/>
                    <a:pt x="620" y="886"/>
                    <a:pt x="626" y="886"/>
                  </a:cubicBezTo>
                  <a:cubicBezTo>
                    <a:pt x="667" y="886"/>
                    <a:pt x="823" y="870"/>
                    <a:pt x="832" y="6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7977054" y="3485174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038" y="1"/>
                  </a:moveTo>
                  <a:lnTo>
                    <a:pt x="1" y="44"/>
                  </a:lnTo>
                  <a:lnTo>
                    <a:pt x="1027" y="325"/>
                  </a:lnTo>
                  <a:cubicBezTo>
                    <a:pt x="1027" y="325"/>
                    <a:pt x="1210" y="228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7968945" y="3571506"/>
              <a:ext cx="153826" cy="40545"/>
            </a:xfrm>
            <a:custGeom>
              <a:rect b="b" l="l" r="r" t="t"/>
              <a:pathLst>
                <a:path extrusionOk="0" h="325" w="1233">
                  <a:moveTo>
                    <a:pt x="1027" y="0"/>
                  </a:moveTo>
                  <a:lnTo>
                    <a:pt x="1" y="195"/>
                  </a:lnTo>
                  <a:lnTo>
                    <a:pt x="1070" y="324"/>
                  </a:lnTo>
                  <a:cubicBezTo>
                    <a:pt x="1070" y="324"/>
                    <a:pt x="1232" y="195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8351702" y="3447498"/>
              <a:ext cx="132118" cy="79594"/>
            </a:xfrm>
            <a:custGeom>
              <a:rect b="b" l="l" r="r" t="t"/>
              <a:pathLst>
                <a:path extrusionOk="0" h="638" w="1059">
                  <a:moveTo>
                    <a:pt x="1059" y="0"/>
                  </a:moveTo>
                  <a:lnTo>
                    <a:pt x="76" y="335"/>
                  </a:lnTo>
                  <a:cubicBezTo>
                    <a:pt x="0" y="616"/>
                    <a:pt x="206" y="638"/>
                    <a:pt x="206" y="638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8358439" y="3564770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62" y="0"/>
                  </a:moveTo>
                  <a:lnTo>
                    <a:pt x="162" y="0"/>
                  </a:lnTo>
                  <a:cubicBezTo>
                    <a:pt x="0" y="216"/>
                    <a:pt x="184" y="324"/>
                    <a:pt x="184" y="324"/>
                  </a:cubicBezTo>
                  <a:lnTo>
                    <a:pt x="1210" y="3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8092954" y="3396222"/>
              <a:ext cx="293929" cy="250758"/>
            </a:xfrm>
            <a:custGeom>
              <a:rect b="b" l="l" r="r" t="t"/>
              <a:pathLst>
                <a:path extrusionOk="0" h="2010" w="2356">
                  <a:moveTo>
                    <a:pt x="1048" y="1"/>
                  </a:moveTo>
                  <a:cubicBezTo>
                    <a:pt x="659" y="1"/>
                    <a:pt x="11" y="293"/>
                    <a:pt x="11" y="1178"/>
                  </a:cubicBezTo>
                  <a:cubicBezTo>
                    <a:pt x="1" y="1297"/>
                    <a:pt x="11" y="1416"/>
                    <a:pt x="22" y="1535"/>
                  </a:cubicBezTo>
                  <a:cubicBezTo>
                    <a:pt x="40" y="1662"/>
                    <a:pt x="97" y="1774"/>
                    <a:pt x="230" y="1774"/>
                  </a:cubicBezTo>
                  <a:cubicBezTo>
                    <a:pt x="255" y="1774"/>
                    <a:pt x="283" y="1770"/>
                    <a:pt x="314" y="1762"/>
                  </a:cubicBezTo>
                  <a:cubicBezTo>
                    <a:pt x="314" y="1762"/>
                    <a:pt x="398" y="929"/>
                    <a:pt x="1097" y="929"/>
                  </a:cubicBezTo>
                  <a:cubicBezTo>
                    <a:pt x="1106" y="929"/>
                    <a:pt x="1115" y="930"/>
                    <a:pt x="1124" y="930"/>
                  </a:cubicBezTo>
                  <a:cubicBezTo>
                    <a:pt x="1578" y="930"/>
                    <a:pt x="1858" y="1265"/>
                    <a:pt x="2355" y="2010"/>
                  </a:cubicBezTo>
                  <a:lnTo>
                    <a:pt x="2355" y="1059"/>
                  </a:lnTo>
                  <a:cubicBezTo>
                    <a:pt x="2355" y="1059"/>
                    <a:pt x="2161" y="12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7521562" y="5744599"/>
              <a:ext cx="1342266" cy="265479"/>
            </a:xfrm>
            <a:custGeom>
              <a:rect b="b" l="l" r="r" t="t"/>
              <a:pathLst>
                <a:path extrusionOk="0" h="2128" w="10759">
                  <a:moveTo>
                    <a:pt x="1" y="0"/>
                  </a:moveTo>
                  <a:lnTo>
                    <a:pt x="1" y="2128"/>
                  </a:lnTo>
                  <a:lnTo>
                    <a:pt x="10759" y="2128"/>
                  </a:lnTo>
                  <a:lnTo>
                    <a:pt x="10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8250648" y="3487919"/>
              <a:ext cx="71486" cy="261486"/>
            </a:xfrm>
            <a:custGeom>
              <a:rect b="b" l="l" r="r" t="t"/>
              <a:pathLst>
                <a:path extrusionOk="0" h="2096" w="573">
                  <a:moveTo>
                    <a:pt x="0" y="0"/>
                  </a:moveTo>
                  <a:lnTo>
                    <a:pt x="0" y="2096"/>
                  </a:lnTo>
                  <a:cubicBezTo>
                    <a:pt x="173" y="2096"/>
                    <a:pt x="378" y="2031"/>
                    <a:pt x="573" y="1750"/>
                  </a:cubicBezTo>
                  <a:lnTo>
                    <a:pt x="573" y="346"/>
                  </a:lnTo>
                  <a:cubicBezTo>
                    <a:pt x="411" y="173"/>
                    <a:pt x="216" y="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8095699" y="3466336"/>
              <a:ext cx="291184" cy="182018"/>
            </a:xfrm>
            <a:custGeom>
              <a:rect b="b" l="l" r="r" t="t"/>
              <a:pathLst>
                <a:path extrusionOk="0" h="1459" w="2334">
                  <a:moveTo>
                    <a:pt x="1026" y="1"/>
                  </a:moveTo>
                  <a:cubicBezTo>
                    <a:pt x="475" y="11"/>
                    <a:pt x="33" y="443"/>
                    <a:pt x="0" y="984"/>
                  </a:cubicBezTo>
                  <a:cubicBezTo>
                    <a:pt x="18" y="1107"/>
                    <a:pt x="72" y="1217"/>
                    <a:pt x="197" y="1217"/>
                  </a:cubicBezTo>
                  <a:cubicBezTo>
                    <a:pt x="225" y="1217"/>
                    <a:pt x="257" y="1211"/>
                    <a:pt x="292" y="1200"/>
                  </a:cubicBezTo>
                  <a:cubicBezTo>
                    <a:pt x="292" y="1200"/>
                    <a:pt x="376" y="367"/>
                    <a:pt x="1075" y="367"/>
                  </a:cubicBezTo>
                  <a:cubicBezTo>
                    <a:pt x="1084" y="367"/>
                    <a:pt x="1093" y="368"/>
                    <a:pt x="1102" y="368"/>
                  </a:cubicBezTo>
                  <a:cubicBezTo>
                    <a:pt x="1556" y="379"/>
                    <a:pt x="1826" y="713"/>
                    <a:pt x="2333" y="1459"/>
                  </a:cubicBezTo>
                  <a:lnTo>
                    <a:pt x="2333" y="1059"/>
                  </a:lnTo>
                  <a:cubicBezTo>
                    <a:pt x="2333" y="1059"/>
                    <a:pt x="2139" y="1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7424625" y="5991119"/>
              <a:ext cx="1572568" cy="163180"/>
            </a:xfrm>
            <a:custGeom>
              <a:rect b="b" l="l" r="r" t="t"/>
              <a:pathLst>
                <a:path extrusionOk="0" h="1308" w="12605">
                  <a:moveTo>
                    <a:pt x="0" y="1"/>
                  </a:moveTo>
                  <a:lnTo>
                    <a:pt x="0" y="1286"/>
                  </a:lnTo>
                  <a:lnTo>
                    <a:pt x="12605" y="1308"/>
                  </a:lnTo>
                  <a:lnTo>
                    <a:pt x="1260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7753363" y="3017584"/>
              <a:ext cx="78348" cy="44662"/>
            </a:xfrm>
            <a:custGeom>
              <a:rect b="b" l="l" r="r" t="t"/>
              <a:pathLst>
                <a:path extrusionOk="0" h="358" w="628">
                  <a:moveTo>
                    <a:pt x="120" y="1"/>
                  </a:moveTo>
                  <a:cubicBezTo>
                    <a:pt x="76" y="12"/>
                    <a:pt x="44" y="33"/>
                    <a:pt x="12" y="55"/>
                  </a:cubicBezTo>
                  <a:lnTo>
                    <a:pt x="1" y="55"/>
                  </a:lnTo>
                  <a:lnTo>
                    <a:pt x="130" y="357"/>
                  </a:lnTo>
                  <a:cubicBezTo>
                    <a:pt x="152" y="347"/>
                    <a:pt x="174" y="347"/>
                    <a:pt x="195" y="336"/>
                  </a:cubicBezTo>
                  <a:cubicBezTo>
                    <a:pt x="627" y="120"/>
                    <a:pt x="346" y="23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0" y="152400"/>
            <a:ext cx="83698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37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755" name="Google Shape;1755;p37"/>
          <p:cNvGrpSpPr/>
          <p:nvPr/>
        </p:nvGrpSpPr>
        <p:grpSpPr>
          <a:xfrm>
            <a:off x="4541923" y="1554317"/>
            <a:ext cx="1503524" cy="1829412"/>
            <a:chOff x="2332275" y="1617275"/>
            <a:chExt cx="1090775" cy="1327200"/>
          </a:xfrm>
        </p:grpSpPr>
        <p:sp>
          <p:nvSpPr>
            <p:cNvPr id="1756" name="Google Shape;1756;p37"/>
            <p:cNvSpPr/>
            <p:nvPr/>
          </p:nvSpPr>
          <p:spPr>
            <a:xfrm>
              <a:off x="2507425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2332275" y="1617275"/>
              <a:ext cx="1090775" cy="1273950"/>
            </a:xfrm>
            <a:custGeom>
              <a:rect b="b" l="l" r="r" t="t"/>
              <a:pathLst>
                <a:path extrusionOk="0" h="50958" w="43631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2727925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9" name="Google Shape;1759;p37"/>
          <p:cNvGrpSpPr/>
          <p:nvPr/>
        </p:nvGrpSpPr>
        <p:grpSpPr>
          <a:xfrm>
            <a:off x="3098703" y="1554317"/>
            <a:ext cx="1503352" cy="1829412"/>
            <a:chOff x="1285250" y="1617275"/>
            <a:chExt cx="1090650" cy="1327200"/>
          </a:xfrm>
        </p:grpSpPr>
        <p:sp>
          <p:nvSpPr>
            <p:cNvPr id="1760" name="Google Shape;1760;p37"/>
            <p:cNvSpPr/>
            <p:nvPr/>
          </p:nvSpPr>
          <p:spPr>
            <a:xfrm>
              <a:off x="1460300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285250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1680900" y="2771175"/>
              <a:ext cx="300850" cy="173300"/>
            </a:xfrm>
            <a:custGeom>
              <a:rect b="b" l="l" r="r" t="t"/>
              <a:pathLst>
                <a:path extrusionOk="0" h="6932" w="12034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37"/>
          <p:cNvGrpSpPr/>
          <p:nvPr/>
        </p:nvGrpSpPr>
        <p:grpSpPr>
          <a:xfrm>
            <a:off x="1655346" y="1554317"/>
            <a:ext cx="1503490" cy="1829412"/>
            <a:chOff x="238125" y="1617275"/>
            <a:chExt cx="1090750" cy="1327200"/>
          </a:xfrm>
        </p:grpSpPr>
        <p:sp>
          <p:nvSpPr>
            <p:cNvPr id="1764" name="Google Shape;1764;p37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7" name="Google Shape;1767;p37"/>
          <p:cNvSpPr/>
          <p:nvPr/>
        </p:nvSpPr>
        <p:spPr>
          <a:xfrm>
            <a:off x="1750600" y="3516925"/>
            <a:ext cx="1297200" cy="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8" name="Google Shape;1768;p37"/>
          <p:cNvSpPr/>
          <p:nvPr/>
        </p:nvSpPr>
        <p:spPr>
          <a:xfrm>
            <a:off x="3198400" y="3516925"/>
            <a:ext cx="1297200" cy="7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p37"/>
          <p:cNvSpPr/>
          <p:nvPr/>
        </p:nvSpPr>
        <p:spPr>
          <a:xfrm>
            <a:off x="4646200" y="3516925"/>
            <a:ext cx="1297200" cy="75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0" name="Google Shape;1770;p37"/>
          <p:cNvSpPr txBox="1"/>
          <p:nvPr/>
        </p:nvSpPr>
        <p:spPr>
          <a:xfrm>
            <a:off x="18968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Year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1" name="Google Shape;1771;p37"/>
          <p:cNvSpPr txBox="1"/>
          <p:nvPr/>
        </p:nvSpPr>
        <p:spPr>
          <a:xfrm>
            <a:off x="33446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Month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2" name="Google Shape;1772;p37"/>
          <p:cNvSpPr txBox="1"/>
          <p:nvPr/>
        </p:nvSpPr>
        <p:spPr>
          <a:xfrm>
            <a:off x="4782200" y="3534125"/>
            <a:ext cx="1050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Cancelled Flights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3" name="Google Shape;1773;p37"/>
          <p:cNvGrpSpPr/>
          <p:nvPr/>
        </p:nvGrpSpPr>
        <p:grpSpPr>
          <a:xfrm>
            <a:off x="4957795" y="1909044"/>
            <a:ext cx="671786" cy="684848"/>
            <a:chOff x="10731925" y="2675150"/>
            <a:chExt cx="540325" cy="550875"/>
          </a:xfrm>
        </p:grpSpPr>
        <p:sp>
          <p:nvSpPr>
            <p:cNvPr id="1774" name="Google Shape;1774;p37"/>
            <p:cNvSpPr/>
            <p:nvPr/>
          </p:nvSpPr>
          <p:spPr>
            <a:xfrm>
              <a:off x="10731925" y="3140400"/>
              <a:ext cx="538975" cy="85625"/>
            </a:xfrm>
            <a:custGeom>
              <a:rect b="b" l="l" r="r" t="t"/>
              <a:pathLst>
                <a:path extrusionOk="0" h="3425" w="21559">
                  <a:moveTo>
                    <a:pt x="21537" y="0"/>
                  </a:moveTo>
                  <a:lnTo>
                    <a:pt x="0" y="173"/>
                  </a:lnTo>
                  <a:lnTo>
                    <a:pt x="22" y="3424"/>
                  </a:lnTo>
                  <a:lnTo>
                    <a:pt x="21559" y="3251"/>
                  </a:lnTo>
                  <a:lnTo>
                    <a:pt x="21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10822925" y="3066950"/>
              <a:ext cx="356725" cy="90200"/>
            </a:xfrm>
            <a:custGeom>
              <a:rect b="b" l="l" r="r" t="t"/>
              <a:pathLst>
                <a:path extrusionOk="0" h="3608" w="14269">
                  <a:moveTo>
                    <a:pt x="12691" y="0"/>
                  </a:moveTo>
                  <a:lnTo>
                    <a:pt x="1555" y="97"/>
                  </a:lnTo>
                  <a:lnTo>
                    <a:pt x="907" y="97"/>
                  </a:lnTo>
                  <a:lnTo>
                    <a:pt x="0" y="3608"/>
                  </a:lnTo>
                  <a:lnTo>
                    <a:pt x="14268" y="3489"/>
                  </a:lnTo>
                  <a:lnTo>
                    <a:pt x="13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10948200" y="2771800"/>
              <a:ext cx="102650" cy="34325"/>
            </a:xfrm>
            <a:custGeom>
              <a:rect b="b" l="l" r="r" t="t"/>
              <a:pathLst>
                <a:path extrusionOk="0" h="1373" w="4106">
                  <a:moveTo>
                    <a:pt x="4094" y="1"/>
                  </a:moveTo>
                  <a:lnTo>
                    <a:pt x="1" y="44"/>
                  </a:lnTo>
                  <a:lnTo>
                    <a:pt x="11" y="1373"/>
                  </a:lnTo>
                  <a:lnTo>
                    <a:pt x="4105" y="1329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10951975" y="2675150"/>
              <a:ext cx="92925" cy="136100"/>
            </a:xfrm>
            <a:custGeom>
              <a:rect b="b" l="l" r="r" t="t"/>
              <a:pathLst>
                <a:path extrusionOk="0" h="5444" w="3717">
                  <a:moveTo>
                    <a:pt x="2291" y="0"/>
                  </a:moveTo>
                  <a:lnTo>
                    <a:pt x="1340" y="11"/>
                  </a:lnTo>
                  <a:lnTo>
                    <a:pt x="1" y="5444"/>
                  </a:lnTo>
                  <a:lnTo>
                    <a:pt x="3716" y="5411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10861800" y="3003500"/>
              <a:ext cx="277325" cy="106400"/>
            </a:xfrm>
            <a:custGeom>
              <a:rect b="b" l="l" r="r" t="t"/>
              <a:pathLst>
                <a:path extrusionOk="0" h="4256" w="11093">
                  <a:moveTo>
                    <a:pt x="9937" y="0"/>
                  </a:moveTo>
                  <a:lnTo>
                    <a:pt x="1124" y="65"/>
                  </a:lnTo>
                  <a:cubicBezTo>
                    <a:pt x="497" y="76"/>
                    <a:pt x="0" y="1015"/>
                    <a:pt x="11" y="2171"/>
                  </a:cubicBezTo>
                  <a:cubicBezTo>
                    <a:pt x="22" y="3327"/>
                    <a:pt x="530" y="4256"/>
                    <a:pt x="1156" y="4256"/>
                  </a:cubicBezTo>
                  <a:lnTo>
                    <a:pt x="9970" y="4191"/>
                  </a:lnTo>
                  <a:cubicBezTo>
                    <a:pt x="10596" y="4180"/>
                    <a:pt x="11093" y="3240"/>
                    <a:pt x="11082" y="2085"/>
                  </a:cubicBezTo>
                  <a:cubicBezTo>
                    <a:pt x="11071" y="929"/>
                    <a:pt x="10564" y="0"/>
                    <a:pt x="9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10877725" y="2804200"/>
              <a:ext cx="243050" cy="236575"/>
            </a:xfrm>
            <a:custGeom>
              <a:rect b="b" l="l" r="r" t="t"/>
              <a:pathLst>
                <a:path extrusionOk="0" h="9463" w="9722">
                  <a:moveTo>
                    <a:pt x="7408" y="1"/>
                  </a:moveTo>
                  <a:cubicBezTo>
                    <a:pt x="7401" y="1"/>
                    <a:pt x="7395" y="1"/>
                    <a:pt x="7388" y="1"/>
                  </a:cubicBezTo>
                  <a:lnTo>
                    <a:pt x="2258" y="44"/>
                  </a:lnTo>
                  <a:cubicBezTo>
                    <a:pt x="1016" y="55"/>
                    <a:pt x="1" y="1113"/>
                    <a:pt x="11" y="2410"/>
                  </a:cubicBezTo>
                  <a:lnTo>
                    <a:pt x="55" y="7130"/>
                  </a:lnTo>
                  <a:cubicBezTo>
                    <a:pt x="65" y="8419"/>
                    <a:pt x="1081" y="9463"/>
                    <a:pt x="2315" y="9463"/>
                  </a:cubicBezTo>
                  <a:cubicBezTo>
                    <a:pt x="2321" y="9463"/>
                    <a:pt x="2327" y="9463"/>
                    <a:pt x="2334" y="9463"/>
                  </a:cubicBezTo>
                  <a:lnTo>
                    <a:pt x="7464" y="9430"/>
                  </a:lnTo>
                  <a:cubicBezTo>
                    <a:pt x="8717" y="9409"/>
                    <a:pt x="9721" y="8350"/>
                    <a:pt x="9711" y="7054"/>
                  </a:cubicBezTo>
                  <a:lnTo>
                    <a:pt x="9678" y="2334"/>
                  </a:lnTo>
                  <a:cubicBezTo>
                    <a:pt x="9668" y="1044"/>
                    <a:pt x="8652" y="1"/>
                    <a:pt x="7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10867200" y="2986200"/>
              <a:ext cx="265450" cy="25675"/>
            </a:xfrm>
            <a:custGeom>
              <a:rect b="b" l="l" r="r" t="t"/>
              <a:pathLst>
                <a:path extrusionOk="0" h="1027" w="10618">
                  <a:moveTo>
                    <a:pt x="10153" y="1"/>
                  </a:moveTo>
                  <a:lnTo>
                    <a:pt x="465" y="76"/>
                  </a:lnTo>
                  <a:cubicBezTo>
                    <a:pt x="206" y="87"/>
                    <a:pt x="0" y="292"/>
                    <a:pt x="11" y="552"/>
                  </a:cubicBezTo>
                  <a:cubicBezTo>
                    <a:pt x="11" y="811"/>
                    <a:pt x="216" y="1027"/>
                    <a:pt x="476" y="1027"/>
                  </a:cubicBezTo>
                  <a:lnTo>
                    <a:pt x="10164" y="951"/>
                  </a:lnTo>
                  <a:cubicBezTo>
                    <a:pt x="10423" y="940"/>
                    <a:pt x="10618" y="724"/>
                    <a:pt x="10618" y="465"/>
                  </a:cubicBezTo>
                  <a:cubicBezTo>
                    <a:pt x="10618" y="206"/>
                    <a:pt x="10413" y="1"/>
                    <a:pt x="10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10881250" y="3035350"/>
              <a:ext cx="41325" cy="21900"/>
            </a:xfrm>
            <a:custGeom>
              <a:rect b="b" l="l" r="r" t="t"/>
              <a:pathLst>
                <a:path extrusionOk="0" h="876" w="1653">
                  <a:moveTo>
                    <a:pt x="1642" y="1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1010585" y="2852532"/>
              <a:ext cx="41050" cy="21900"/>
            </a:xfrm>
            <a:custGeom>
              <a:rect b="b" l="l" r="r" t="t"/>
              <a:pathLst>
                <a:path extrusionOk="0" h="876" w="1642">
                  <a:moveTo>
                    <a:pt x="1642" y="0"/>
                  </a:moveTo>
                  <a:lnTo>
                    <a:pt x="0" y="11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11065125" y="28485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0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11044325" y="282095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3" y="1"/>
                  </a:moveTo>
                  <a:lnTo>
                    <a:pt x="1" y="11"/>
                  </a:lnTo>
                  <a:lnTo>
                    <a:pt x="12" y="875"/>
                  </a:lnTo>
                  <a:lnTo>
                    <a:pt x="1643" y="86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0945500" y="30402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42" y="854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11079975" y="3039125"/>
              <a:ext cx="41350" cy="21900"/>
            </a:xfrm>
            <a:custGeom>
              <a:rect b="b" l="l" r="r" t="t"/>
              <a:pathLst>
                <a:path extrusionOk="0" h="876" w="1654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11010575" y="30394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22"/>
                  </a:lnTo>
                  <a:lnTo>
                    <a:pt x="11" y="875"/>
                  </a:lnTo>
                  <a:lnTo>
                    <a:pt x="1642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10733800" y="3134175"/>
              <a:ext cx="538450" cy="14875"/>
            </a:xfrm>
            <a:custGeom>
              <a:rect b="b" l="l" r="r" t="t"/>
              <a:pathLst>
                <a:path extrusionOk="0" h="595" w="21538">
                  <a:moveTo>
                    <a:pt x="21538" y="1"/>
                  </a:moveTo>
                  <a:lnTo>
                    <a:pt x="1" y="217"/>
                  </a:lnTo>
                  <a:lnTo>
                    <a:pt x="1" y="595"/>
                  </a:lnTo>
                  <a:lnTo>
                    <a:pt x="21538" y="379"/>
                  </a:lnTo>
                  <a:lnTo>
                    <a:pt x="21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37"/>
          <p:cNvGrpSpPr/>
          <p:nvPr/>
        </p:nvGrpSpPr>
        <p:grpSpPr>
          <a:xfrm>
            <a:off x="2197869" y="1906395"/>
            <a:ext cx="402748" cy="753765"/>
            <a:chOff x="292712" y="2510636"/>
            <a:chExt cx="1639853" cy="3069077"/>
          </a:xfrm>
        </p:grpSpPr>
        <p:sp>
          <p:nvSpPr>
            <p:cNvPr id="1790" name="Google Shape;1790;p37"/>
            <p:cNvSpPr/>
            <p:nvPr/>
          </p:nvSpPr>
          <p:spPr>
            <a:xfrm>
              <a:off x="471565" y="3132336"/>
              <a:ext cx="1264267" cy="2404299"/>
            </a:xfrm>
            <a:custGeom>
              <a:rect b="b" l="l" r="r" t="t"/>
              <a:pathLst>
                <a:path extrusionOk="0" h="23212" w="12206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rect b="b" l="l" r="r" t="t"/>
              <a:pathLst>
                <a:path extrusionOk="0" h="29109" w="14777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37"/>
          <p:cNvGrpSpPr/>
          <p:nvPr/>
        </p:nvGrpSpPr>
        <p:grpSpPr>
          <a:xfrm>
            <a:off x="3708679" y="1934250"/>
            <a:ext cx="324578" cy="739603"/>
            <a:chOff x="7424625" y="2570953"/>
            <a:chExt cx="1572568" cy="3583345"/>
          </a:xfrm>
        </p:grpSpPr>
        <p:sp>
          <p:nvSpPr>
            <p:cNvPr id="1793" name="Google Shape;1793;p37"/>
            <p:cNvSpPr/>
            <p:nvPr/>
          </p:nvSpPr>
          <p:spPr>
            <a:xfrm>
              <a:off x="7722423" y="2961943"/>
              <a:ext cx="1172471" cy="2859884"/>
            </a:xfrm>
            <a:custGeom>
              <a:rect b="b" l="l" r="r" t="t"/>
              <a:pathLst>
                <a:path extrusionOk="0" h="22924" w="9398">
                  <a:moveTo>
                    <a:pt x="596" y="0"/>
                  </a:moveTo>
                  <a:cubicBezTo>
                    <a:pt x="434" y="0"/>
                    <a:pt x="314" y="36"/>
                    <a:pt x="314" y="36"/>
                  </a:cubicBezTo>
                  <a:cubicBezTo>
                    <a:pt x="0" y="566"/>
                    <a:pt x="670" y="1149"/>
                    <a:pt x="670" y="1149"/>
                  </a:cubicBezTo>
                  <a:lnTo>
                    <a:pt x="940" y="2305"/>
                  </a:lnTo>
                  <a:cubicBezTo>
                    <a:pt x="1275" y="3666"/>
                    <a:pt x="897" y="4033"/>
                    <a:pt x="897" y="4033"/>
                  </a:cubicBezTo>
                  <a:lnTo>
                    <a:pt x="1178" y="5135"/>
                  </a:lnTo>
                  <a:cubicBezTo>
                    <a:pt x="854" y="5642"/>
                    <a:pt x="670" y="6225"/>
                    <a:pt x="670" y="6819"/>
                  </a:cubicBezTo>
                  <a:lnTo>
                    <a:pt x="951" y="7089"/>
                  </a:lnTo>
                  <a:lnTo>
                    <a:pt x="1318" y="7468"/>
                  </a:lnTo>
                  <a:lnTo>
                    <a:pt x="951" y="7802"/>
                  </a:lnTo>
                  <a:lnTo>
                    <a:pt x="1318" y="8213"/>
                  </a:lnTo>
                  <a:lnTo>
                    <a:pt x="1685" y="9336"/>
                  </a:lnTo>
                  <a:lnTo>
                    <a:pt x="1685" y="10006"/>
                  </a:lnTo>
                  <a:lnTo>
                    <a:pt x="951" y="11032"/>
                  </a:lnTo>
                  <a:lnTo>
                    <a:pt x="1685" y="12598"/>
                  </a:lnTo>
                  <a:lnTo>
                    <a:pt x="951" y="13397"/>
                  </a:lnTo>
                  <a:lnTo>
                    <a:pt x="1674" y="15266"/>
                  </a:lnTo>
                  <a:lnTo>
                    <a:pt x="1664" y="22384"/>
                  </a:lnTo>
                  <a:lnTo>
                    <a:pt x="940" y="22924"/>
                  </a:lnTo>
                  <a:lnTo>
                    <a:pt x="7496" y="22924"/>
                  </a:lnTo>
                  <a:lnTo>
                    <a:pt x="6794" y="22146"/>
                  </a:lnTo>
                  <a:lnTo>
                    <a:pt x="6751" y="20504"/>
                  </a:lnTo>
                  <a:cubicBezTo>
                    <a:pt x="7021" y="20202"/>
                    <a:pt x="7021" y="19705"/>
                    <a:pt x="7021" y="19705"/>
                  </a:cubicBezTo>
                  <a:lnTo>
                    <a:pt x="6978" y="18420"/>
                  </a:lnTo>
                  <a:lnTo>
                    <a:pt x="6978" y="18420"/>
                  </a:lnTo>
                  <a:cubicBezTo>
                    <a:pt x="7021" y="18488"/>
                    <a:pt x="7059" y="18518"/>
                    <a:pt x="7092" y="18518"/>
                  </a:cubicBezTo>
                  <a:cubicBezTo>
                    <a:pt x="7302" y="18518"/>
                    <a:pt x="7334" y="17361"/>
                    <a:pt x="7334" y="17361"/>
                  </a:cubicBezTo>
                  <a:cubicBezTo>
                    <a:pt x="7349" y="17368"/>
                    <a:pt x="7364" y="17371"/>
                    <a:pt x="7377" y="17371"/>
                  </a:cubicBezTo>
                  <a:cubicBezTo>
                    <a:pt x="7779" y="17371"/>
                    <a:pt x="7161" y="14251"/>
                    <a:pt x="7161" y="14251"/>
                  </a:cubicBezTo>
                  <a:cubicBezTo>
                    <a:pt x="8177" y="13948"/>
                    <a:pt x="8177" y="13278"/>
                    <a:pt x="8177" y="13278"/>
                  </a:cubicBezTo>
                  <a:cubicBezTo>
                    <a:pt x="8447" y="12922"/>
                    <a:pt x="8360" y="12036"/>
                    <a:pt x="8360" y="12036"/>
                  </a:cubicBezTo>
                  <a:cubicBezTo>
                    <a:pt x="9257" y="11950"/>
                    <a:pt x="9041" y="10395"/>
                    <a:pt x="9041" y="10395"/>
                  </a:cubicBezTo>
                  <a:lnTo>
                    <a:pt x="9397" y="9639"/>
                  </a:lnTo>
                  <a:lnTo>
                    <a:pt x="8155" y="9098"/>
                  </a:lnTo>
                  <a:lnTo>
                    <a:pt x="7799" y="9671"/>
                  </a:lnTo>
                  <a:cubicBezTo>
                    <a:pt x="7755" y="9673"/>
                    <a:pt x="7714" y="9675"/>
                    <a:pt x="7675" y="9675"/>
                  </a:cubicBezTo>
                  <a:cubicBezTo>
                    <a:pt x="7053" y="9675"/>
                    <a:pt x="6964" y="9363"/>
                    <a:pt x="6913" y="9098"/>
                  </a:cubicBezTo>
                  <a:cubicBezTo>
                    <a:pt x="6751" y="8202"/>
                    <a:pt x="6524" y="7856"/>
                    <a:pt x="6200" y="7673"/>
                  </a:cubicBezTo>
                  <a:cubicBezTo>
                    <a:pt x="5271" y="7154"/>
                    <a:pt x="5314" y="6387"/>
                    <a:pt x="5314" y="6387"/>
                  </a:cubicBezTo>
                  <a:lnTo>
                    <a:pt x="5314" y="6387"/>
                  </a:lnTo>
                  <a:cubicBezTo>
                    <a:pt x="5366" y="6398"/>
                    <a:pt x="5409" y="6402"/>
                    <a:pt x="5445" y="6402"/>
                  </a:cubicBezTo>
                  <a:cubicBezTo>
                    <a:pt x="5746" y="6402"/>
                    <a:pt x="5530" y="6074"/>
                    <a:pt x="5530" y="6074"/>
                  </a:cubicBezTo>
                  <a:lnTo>
                    <a:pt x="5228" y="5275"/>
                  </a:lnTo>
                  <a:cubicBezTo>
                    <a:pt x="4969" y="4346"/>
                    <a:pt x="4007" y="4346"/>
                    <a:pt x="4007" y="4346"/>
                  </a:cubicBezTo>
                  <a:cubicBezTo>
                    <a:pt x="3230" y="4346"/>
                    <a:pt x="3284" y="5232"/>
                    <a:pt x="3284" y="5232"/>
                  </a:cubicBezTo>
                  <a:lnTo>
                    <a:pt x="3284" y="5675"/>
                  </a:lnTo>
                  <a:lnTo>
                    <a:pt x="2971" y="5891"/>
                  </a:lnTo>
                  <a:lnTo>
                    <a:pt x="2614" y="5847"/>
                  </a:lnTo>
                  <a:cubicBezTo>
                    <a:pt x="2614" y="5361"/>
                    <a:pt x="2171" y="4562"/>
                    <a:pt x="2171" y="4562"/>
                  </a:cubicBezTo>
                  <a:cubicBezTo>
                    <a:pt x="2204" y="4000"/>
                    <a:pt x="2106" y="3439"/>
                    <a:pt x="1869" y="2920"/>
                  </a:cubicBezTo>
                  <a:lnTo>
                    <a:pt x="1426" y="1495"/>
                  </a:lnTo>
                  <a:cubicBezTo>
                    <a:pt x="1577" y="196"/>
                    <a:pt x="973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7810003" y="5372698"/>
              <a:ext cx="427294" cy="310016"/>
            </a:xfrm>
            <a:custGeom>
              <a:rect b="b" l="l" r="r" t="t"/>
              <a:pathLst>
                <a:path extrusionOk="0" h="2485" w="3425">
                  <a:moveTo>
                    <a:pt x="3413" y="0"/>
                  </a:moveTo>
                  <a:lnTo>
                    <a:pt x="962" y="1923"/>
                  </a:lnTo>
                  <a:lnTo>
                    <a:pt x="0" y="1923"/>
                  </a:lnTo>
                  <a:lnTo>
                    <a:pt x="454" y="2484"/>
                  </a:lnTo>
                  <a:lnTo>
                    <a:pt x="3424" y="2463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8618435" y="4098356"/>
              <a:ext cx="262989" cy="514864"/>
            </a:xfrm>
            <a:custGeom>
              <a:rect b="b" l="l" r="r" t="t"/>
              <a:pathLst>
                <a:path extrusionOk="0" h="4127" w="2108">
                  <a:moveTo>
                    <a:pt x="984" y="0"/>
                  </a:moveTo>
                  <a:lnTo>
                    <a:pt x="1" y="1242"/>
                  </a:lnTo>
                  <a:lnTo>
                    <a:pt x="1" y="4126"/>
                  </a:lnTo>
                  <a:lnTo>
                    <a:pt x="2107" y="476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8149594" y="3710486"/>
              <a:ext cx="149709" cy="148084"/>
            </a:xfrm>
            <a:custGeom>
              <a:rect b="b" l="l" r="r" t="t"/>
              <a:pathLst>
                <a:path extrusionOk="0" h="1187" w="1200">
                  <a:moveTo>
                    <a:pt x="498" y="1"/>
                  </a:moveTo>
                  <a:cubicBezTo>
                    <a:pt x="349" y="1"/>
                    <a:pt x="227" y="27"/>
                    <a:pt x="195" y="107"/>
                  </a:cubicBezTo>
                  <a:cubicBezTo>
                    <a:pt x="195" y="107"/>
                    <a:pt x="0" y="981"/>
                    <a:pt x="1199" y="1187"/>
                  </a:cubicBezTo>
                  <a:lnTo>
                    <a:pt x="1199" y="107"/>
                  </a:lnTo>
                  <a:cubicBezTo>
                    <a:pt x="1199" y="107"/>
                    <a:pt x="79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7718306" y="2962816"/>
              <a:ext cx="721098" cy="2577438"/>
            </a:xfrm>
            <a:custGeom>
              <a:rect b="b" l="l" r="r" t="t"/>
              <a:pathLst>
                <a:path extrusionOk="0" h="20660" w="5780">
                  <a:moveTo>
                    <a:pt x="663" y="0"/>
                  </a:moveTo>
                  <a:cubicBezTo>
                    <a:pt x="486" y="0"/>
                    <a:pt x="347" y="40"/>
                    <a:pt x="347" y="40"/>
                  </a:cubicBezTo>
                  <a:cubicBezTo>
                    <a:pt x="1" y="526"/>
                    <a:pt x="703" y="1142"/>
                    <a:pt x="703" y="1142"/>
                  </a:cubicBezTo>
                  <a:cubicBezTo>
                    <a:pt x="638" y="3713"/>
                    <a:pt x="1211" y="5138"/>
                    <a:pt x="1211" y="5138"/>
                  </a:cubicBezTo>
                  <a:cubicBezTo>
                    <a:pt x="843" y="5624"/>
                    <a:pt x="671" y="6218"/>
                    <a:pt x="692" y="6823"/>
                  </a:cubicBezTo>
                  <a:lnTo>
                    <a:pt x="1351" y="7471"/>
                  </a:lnTo>
                  <a:lnTo>
                    <a:pt x="1351" y="8206"/>
                  </a:lnTo>
                  <a:lnTo>
                    <a:pt x="1707" y="10010"/>
                  </a:lnTo>
                  <a:lnTo>
                    <a:pt x="973" y="11025"/>
                  </a:lnTo>
                  <a:lnTo>
                    <a:pt x="1621" y="12429"/>
                  </a:lnTo>
                  <a:lnTo>
                    <a:pt x="1707" y="15259"/>
                  </a:lnTo>
                  <a:lnTo>
                    <a:pt x="1697" y="20659"/>
                  </a:lnTo>
                  <a:lnTo>
                    <a:pt x="2431" y="20659"/>
                  </a:lnTo>
                  <a:lnTo>
                    <a:pt x="5110" y="18996"/>
                  </a:lnTo>
                  <a:lnTo>
                    <a:pt x="4030" y="18456"/>
                  </a:lnTo>
                  <a:cubicBezTo>
                    <a:pt x="4678" y="18132"/>
                    <a:pt x="5272" y="17689"/>
                    <a:pt x="5769" y="17160"/>
                  </a:cubicBezTo>
                  <a:lnTo>
                    <a:pt x="5779" y="7774"/>
                  </a:lnTo>
                  <a:cubicBezTo>
                    <a:pt x="5650" y="7709"/>
                    <a:pt x="5531" y="7644"/>
                    <a:pt x="5412" y="7590"/>
                  </a:cubicBezTo>
                  <a:cubicBezTo>
                    <a:pt x="5142" y="7439"/>
                    <a:pt x="4905" y="7309"/>
                    <a:pt x="4699" y="7180"/>
                  </a:cubicBezTo>
                  <a:cubicBezTo>
                    <a:pt x="4364" y="6985"/>
                    <a:pt x="4040" y="6769"/>
                    <a:pt x="3738" y="6532"/>
                  </a:cubicBezTo>
                  <a:cubicBezTo>
                    <a:pt x="3479" y="6337"/>
                    <a:pt x="3263" y="6100"/>
                    <a:pt x="3101" y="5819"/>
                  </a:cubicBezTo>
                  <a:lnTo>
                    <a:pt x="3004" y="5894"/>
                  </a:lnTo>
                  <a:lnTo>
                    <a:pt x="2647" y="5851"/>
                  </a:lnTo>
                  <a:cubicBezTo>
                    <a:pt x="2647" y="5657"/>
                    <a:pt x="2604" y="5462"/>
                    <a:pt x="2539" y="5290"/>
                  </a:cubicBezTo>
                  <a:cubicBezTo>
                    <a:pt x="2485" y="5106"/>
                    <a:pt x="2399" y="4933"/>
                    <a:pt x="2312" y="4760"/>
                  </a:cubicBezTo>
                  <a:lnTo>
                    <a:pt x="2064" y="4307"/>
                  </a:lnTo>
                  <a:lnTo>
                    <a:pt x="1297" y="1444"/>
                  </a:lnTo>
                  <a:cubicBezTo>
                    <a:pt x="1632" y="195"/>
                    <a:pt x="1055" y="0"/>
                    <a:pt x="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8145477" y="3486921"/>
              <a:ext cx="176657" cy="262485"/>
            </a:xfrm>
            <a:custGeom>
              <a:rect b="b" l="l" r="r" t="t"/>
              <a:pathLst>
                <a:path extrusionOk="0" h="2104" w="1416">
                  <a:moveTo>
                    <a:pt x="683" y="1"/>
                  </a:moveTo>
                  <a:cubicBezTo>
                    <a:pt x="483" y="1"/>
                    <a:pt x="262" y="87"/>
                    <a:pt x="33" y="332"/>
                  </a:cubicBezTo>
                  <a:lnTo>
                    <a:pt x="33" y="1661"/>
                  </a:lnTo>
                  <a:cubicBezTo>
                    <a:pt x="33" y="1661"/>
                    <a:pt x="1" y="2039"/>
                    <a:pt x="606" y="2093"/>
                  </a:cubicBezTo>
                  <a:cubicBezTo>
                    <a:pt x="681" y="2104"/>
                    <a:pt x="757" y="2104"/>
                    <a:pt x="843" y="2104"/>
                  </a:cubicBezTo>
                  <a:cubicBezTo>
                    <a:pt x="1016" y="2104"/>
                    <a:pt x="1221" y="2039"/>
                    <a:pt x="1416" y="1758"/>
                  </a:cubicBezTo>
                  <a:lnTo>
                    <a:pt x="1416" y="354"/>
                  </a:lnTo>
                  <a:cubicBezTo>
                    <a:pt x="1254" y="181"/>
                    <a:pt x="1059" y="73"/>
                    <a:pt x="843" y="19"/>
                  </a:cubicBezTo>
                  <a:cubicBezTo>
                    <a:pt x="792" y="8"/>
                    <a:pt x="738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7840943" y="3964866"/>
              <a:ext cx="518991" cy="901604"/>
            </a:xfrm>
            <a:custGeom>
              <a:rect b="b" l="l" r="r" t="t"/>
              <a:pathLst>
                <a:path extrusionOk="0" h="7227" w="4160">
                  <a:moveTo>
                    <a:pt x="4159" y="1"/>
                  </a:moveTo>
                  <a:lnTo>
                    <a:pt x="1" y="5358"/>
                  </a:lnTo>
                  <a:lnTo>
                    <a:pt x="724" y="7227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8285705" y="4036352"/>
              <a:ext cx="130746" cy="1138764"/>
            </a:xfrm>
            <a:custGeom>
              <a:rect b="b" l="l" r="r" t="t"/>
              <a:pathLst>
                <a:path extrusionOk="0" h="9128" w="1048">
                  <a:moveTo>
                    <a:pt x="875" y="0"/>
                  </a:moveTo>
                  <a:lnTo>
                    <a:pt x="367" y="3910"/>
                  </a:lnTo>
                  <a:cubicBezTo>
                    <a:pt x="0" y="6643"/>
                    <a:pt x="475" y="8652"/>
                    <a:pt x="616" y="9127"/>
                  </a:cubicBezTo>
                  <a:lnTo>
                    <a:pt x="1048" y="8728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8052533" y="5223114"/>
              <a:ext cx="404339" cy="456853"/>
            </a:xfrm>
            <a:custGeom>
              <a:rect b="b" l="l" r="r" t="t"/>
              <a:pathLst>
                <a:path extrusionOk="0" h="3662" w="3241">
                  <a:moveTo>
                    <a:pt x="2442" y="0"/>
                  </a:moveTo>
                  <a:lnTo>
                    <a:pt x="1016" y="1199"/>
                  </a:lnTo>
                  <a:lnTo>
                    <a:pt x="1016" y="2798"/>
                  </a:lnTo>
                  <a:lnTo>
                    <a:pt x="1" y="3662"/>
                  </a:lnTo>
                  <a:lnTo>
                    <a:pt x="3241" y="3662"/>
                  </a:lnTo>
                  <a:lnTo>
                    <a:pt x="2431" y="2614"/>
                  </a:lnTo>
                  <a:cubicBezTo>
                    <a:pt x="2820" y="929"/>
                    <a:pt x="2442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710321" y="2776428"/>
              <a:ext cx="206224" cy="132240"/>
            </a:xfrm>
            <a:custGeom>
              <a:rect b="b" l="l" r="r" t="t"/>
              <a:pathLst>
                <a:path extrusionOk="0" h="1060" w="1653">
                  <a:moveTo>
                    <a:pt x="367" y="1"/>
                  </a:moveTo>
                  <a:cubicBezTo>
                    <a:pt x="259" y="1"/>
                    <a:pt x="151" y="55"/>
                    <a:pt x="87" y="163"/>
                  </a:cubicBezTo>
                  <a:cubicBezTo>
                    <a:pt x="32" y="271"/>
                    <a:pt x="0" y="400"/>
                    <a:pt x="11" y="530"/>
                  </a:cubicBezTo>
                  <a:cubicBezTo>
                    <a:pt x="11" y="573"/>
                    <a:pt x="11" y="616"/>
                    <a:pt x="22" y="649"/>
                  </a:cubicBezTo>
                  <a:cubicBezTo>
                    <a:pt x="43" y="757"/>
                    <a:pt x="97" y="843"/>
                    <a:pt x="162" y="919"/>
                  </a:cubicBezTo>
                  <a:cubicBezTo>
                    <a:pt x="227" y="973"/>
                    <a:pt x="292" y="1016"/>
                    <a:pt x="367" y="1037"/>
                  </a:cubicBezTo>
                  <a:cubicBezTo>
                    <a:pt x="411" y="1048"/>
                    <a:pt x="454" y="1059"/>
                    <a:pt x="486" y="1059"/>
                  </a:cubicBezTo>
                  <a:lnTo>
                    <a:pt x="1167" y="1059"/>
                  </a:lnTo>
                  <a:cubicBezTo>
                    <a:pt x="1210" y="1059"/>
                    <a:pt x="1242" y="1048"/>
                    <a:pt x="1285" y="1037"/>
                  </a:cubicBezTo>
                  <a:cubicBezTo>
                    <a:pt x="1361" y="1016"/>
                    <a:pt x="1437" y="983"/>
                    <a:pt x="1491" y="919"/>
                  </a:cubicBezTo>
                  <a:cubicBezTo>
                    <a:pt x="1566" y="854"/>
                    <a:pt x="1620" y="757"/>
                    <a:pt x="1631" y="649"/>
                  </a:cubicBezTo>
                  <a:cubicBezTo>
                    <a:pt x="1642" y="616"/>
                    <a:pt x="1653" y="573"/>
                    <a:pt x="1653" y="530"/>
                  </a:cubicBezTo>
                  <a:cubicBezTo>
                    <a:pt x="1653" y="238"/>
                    <a:pt x="1555" y="1"/>
                    <a:pt x="1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7927275" y="3857076"/>
              <a:ext cx="97061" cy="353181"/>
            </a:xfrm>
            <a:custGeom>
              <a:rect b="b" l="l" r="r" t="t"/>
              <a:pathLst>
                <a:path extrusionOk="0" h="2831" w="778">
                  <a:moveTo>
                    <a:pt x="778" y="1"/>
                  </a:moveTo>
                  <a:lnTo>
                    <a:pt x="0" y="2042"/>
                  </a:lnTo>
                  <a:lnTo>
                    <a:pt x="43" y="2831"/>
                  </a:lnTo>
                  <a:lnTo>
                    <a:pt x="389" y="250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840943" y="3618665"/>
              <a:ext cx="349196" cy="415060"/>
            </a:xfrm>
            <a:custGeom>
              <a:rect b="b" l="l" r="r" t="t"/>
              <a:pathLst>
                <a:path extrusionOk="0" h="3327" w="2799">
                  <a:moveTo>
                    <a:pt x="1535" y="0"/>
                  </a:moveTo>
                  <a:lnTo>
                    <a:pt x="1" y="1836"/>
                  </a:lnTo>
                  <a:lnTo>
                    <a:pt x="368" y="2214"/>
                  </a:lnTo>
                  <a:lnTo>
                    <a:pt x="1" y="2549"/>
                  </a:lnTo>
                  <a:lnTo>
                    <a:pt x="368" y="2949"/>
                  </a:lnTo>
                  <a:lnTo>
                    <a:pt x="487" y="3327"/>
                  </a:lnTo>
                  <a:cubicBezTo>
                    <a:pt x="1081" y="1476"/>
                    <a:pt x="1306" y="1268"/>
                    <a:pt x="1377" y="1268"/>
                  </a:cubicBezTo>
                  <a:cubicBezTo>
                    <a:pt x="1397" y="1268"/>
                    <a:pt x="1405" y="1285"/>
                    <a:pt x="1405" y="1285"/>
                  </a:cubicBezTo>
                  <a:cubicBezTo>
                    <a:pt x="1493" y="1483"/>
                    <a:pt x="1623" y="1543"/>
                    <a:pt x="1750" y="1543"/>
                  </a:cubicBezTo>
                  <a:cubicBezTo>
                    <a:pt x="1950" y="1543"/>
                    <a:pt x="2139" y="1393"/>
                    <a:pt x="2139" y="1393"/>
                  </a:cubicBezTo>
                  <a:cubicBezTo>
                    <a:pt x="2172" y="1620"/>
                    <a:pt x="2172" y="1858"/>
                    <a:pt x="2139" y="2085"/>
                  </a:cubicBezTo>
                  <a:cubicBezTo>
                    <a:pt x="2269" y="1998"/>
                    <a:pt x="2647" y="1458"/>
                    <a:pt x="2766" y="1275"/>
                  </a:cubicBezTo>
                  <a:lnTo>
                    <a:pt x="2798" y="1221"/>
                  </a:lnTo>
                  <a:cubicBezTo>
                    <a:pt x="2517" y="1069"/>
                    <a:pt x="2291" y="843"/>
                    <a:pt x="2139" y="551"/>
                  </a:cubicBezTo>
                  <a:lnTo>
                    <a:pt x="2129" y="562"/>
                  </a:lnTo>
                  <a:lnTo>
                    <a:pt x="2021" y="637"/>
                  </a:lnTo>
                  <a:lnTo>
                    <a:pt x="1664" y="594"/>
                  </a:lnTo>
                  <a:cubicBezTo>
                    <a:pt x="1697" y="400"/>
                    <a:pt x="1664" y="195"/>
                    <a:pt x="1567" y="33"/>
                  </a:cubicBezTo>
                  <a:cubicBezTo>
                    <a:pt x="1556" y="22"/>
                    <a:pt x="1545" y="11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7832834" y="3010847"/>
              <a:ext cx="174037" cy="572875"/>
            </a:xfrm>
            <a:custGeom>
              <a:rect b="b" l="l" r="r" t="t"/>
              <a:pathLst>
                <a:path extrusionOk="0" h="4592" w="1395">
                  <a:moveTo>
                    <a:pt x="422" y="1"/>
                  </a:moveTo>
                  <a:cubicBezTo>
                    <a:pt x="120" y="519"/>
                    <a:pt x="1" y="1103"/>
                    <a:pt x="77" y="1697"/>
                  </a:cubicBezTo>
                  <a:cubicBezTo>
                    <a:pt x="109" y="1956"/>
                    <a:pt x="811" y="3295"/>
                    <a:pt x="811" y="3295"/>
                  </a:cubicBezTo>
                  <a:cubicBezTo>
                    <a:pt x="951" y="3747"/>
                    <a:pt x="823" y="4253"/>
                    <a:pt x="480" y="4588"/>
                  </a:cubicBezTo>
                  <a:lnTo>
                    <a:pt x="480" y="4588"/>
                  </a:lnTo>
                  <a:cubicBezTo>
                    <a:pt x="659" y="4418"/>
                    <a:pt x="1394" y="4375"/>
                    <a:pt x="1394" y="4375"/>
                  </a:cubicBezTo>
                  <a:lnTo>
                    <a:pt x="1286" y="4181"/>
                  </a:lnTo>
                  <a:cubicBezTo>
                    <a:pt x="1351" y="3770"/>
                    <a:pt x="1297" y="3360"/>
                    <a:pt x="1157" y="2982"/>
                  </a:cubicBezTo>
                  <a:lnTo>
                    <a:pt x="541" y="1113"/>
                  </a:lnTo>
                  <a:cubicBezTo>
                    <a:pt x="681" y="303"/>
                    <a:pt x="422" y="1"/>
                    <a:pt x="422" y="1"/>
                  </a:cubicBezTo>
                  <a:close/>
                  <a:moveTo>
                    <a:pt x="480" y="4588"/>
                  </a:moveTo>
                  <a:cubicBezTo>
                    <a:pt x="479" y="4589"/>
                    <a:pt x="477" y="4590"/>
                    <a:pt x="476" y="4591"/>
                  </a:cubicBezTo>
                  <a:cubicBezTo>
                    <a:pt x="477" y="4590"/>
                    <a:pt x="479" y="4589"/>
                    <a:pt x="480" y="4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720862" y="4232346"/>
              <a:ext cx="154325" cy="202976"/>
            </a:xfrm>
            <a:custGeom>
              <a:rect b="b" l="l" r="r" t="t"/>
              <a:pathLst>
                <a:path extrusionOk="0" h="1627" w="1237">
                  <a:moveTo>
                    <a:pt x="891" y="0"/>
                  </a:moveTo>
                  <a:cubicBezTo>
                    <a:pt x="836" y="0"/>
                    <a:pt x="775" y="46"/>
                    <a:pt x="714" y="158"/>
                  </a:cubicBezTo>
                  <a:cubicBezTo>
                    <a:pt x="692" y="244"/>
                    <a:pt x="692" y="330"/>
                    <a:pt x="703" y="417"/>
                  </a:cubicBezTo>
                  <a:cubicBezTo>
                    <a:pt x="703" y="417"/>
                    <a:pt x="585" y="341"/>
                    <a:pt x="457" y="341"/>
                  </a:cubicBezTo>
                  <a:cubicBezTo>
                    <a:pt x="311" y="341"/>
                    <a:pt x="153" y="440"/>
                    <a:pt x="141" y="860"/>
                  </a:cubicBezTo>
                  <a:cubicBezTo>
                    <a:pt x="152" y="1000"/>
                    <a:pt x="163" y="1140"/>
                    <a:pt x="195" y="1292"/>
                  </a:cubicBezTo>
                  <a:lnTo>
                    <a:pt x="1" y="1627"/>
                  </a:lnTo>
                  <a:cubicBezTo>
                    <a:pt x="10" y="1627"/>
                    <a:pt x="19" y="1627"/>
                    <a:pt x="27" y="1627"/>
                  </a:cubicBezTo>
                  <a:cubicBezTo>
                    <a:pt x="460" y="1627"/>
                    <a:pt x="858" y="1370"/>
                    <a:pt x="1048" y="989"/>
                  </a:cubicBezTo>
                  <a:cubicBezTo>
                    <a:pt x="1236" y="656"/>
                    <a:pt x="110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7774946" y="3136228"/>
              <a:ext cx="76975" cy="87703"/>
            </a:xfrm>
            <a:custGeom>
              <a:rect b="b" l="l" r="r" t="t"/>
              <a:pathLst>
                <a:path extrusionOk="0" h="703" w="617">
                  <a:moveTo>
                    <a:pt x="303" y="0"/>
                  </a:moveTo>
                  <a:cubicBezTo>
                    <a:pt x="260" y="0"/>
                    <a:pt x="206" y="22"/>
                    <a:pt x="163" y="44"/>
                  </a:cubicBezTo>
                  <a:cubicBezTo>
                    <a:pt x="119" y="76"/>
                    <a:pt x="76" y="119"/>
                    <a:pt x="44" y="162"/>
                  </a:cubicBezTo>
                  <a:cubicBezTo>
                    <a:pt x="11" y="195"/>
                    <a:pt x="1" y="238"/>
                    <a:pt x="1" y="281"/>
                  </a:cubicBezTo>
                  <a:cubicBezTo>
                    <a:pt x="1" y="443"/>
                    <a:pt x="206" y="702"/>
                    <a:pt x="303" y="702"/>
                  </a:cubicBezTo>
                  <a:cubicBezTo>
                    <a:pt x="411" y="702"/>
                    <a:pt x="616" y="443"/>
                    <a:pt x="616" y="281"/>
                  </a:cubicBezTo>
                  <a:cubicBezTo>
                    <a:pt x="616" y="238"/>
                    <a:pt x="595" y="195"/>
                    <a:pt x="573" y="162"/>
                  </a:cubicBezTo>
                  <a:cubicBezTo>
                    <a:pt x="541" y="119"/>
                    <a:pt x="497" y="76"/>
                    <a:pt x="454" y="44"/>
                  </a:cubicBezTo>
                  <a:cubicBezTo>
                    <a:pt x="411" y="22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776318" y="2917903"/>
              <a:ext cx="72858" cy="238656"/>
            </a:xfrm>
            <a:custGeom>
              <a:rect b="b" l="l" r="r" t="t"/>
              <a:pathLst>
                <a:path extrusionOk="0" h="1913" w="584">
                  <a:moveTo>
                    <a:pt x="0" y="1"/>
                  </a:moveTo>
                  <a:lnTo>
                    <a:pt x="0" y="1912"/>
                  </a:lnTo>
                  <a:lnTo>
                    <a:pt x="573" y="19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750743" y="3141593"/>
              <a:ext cx="125381" cy="29816"/>
            </a:xfrm>
            <a:custGeom>
              <a:rect b="b" l="l" r="r" t="t"/>
              <a:pathLst>
                <a:path extrusionOk="0" h="239" w="1005">
                  <a:moveTo>
                    <a:pt x="11" y="1"/>
                  </a:moveTo>
                  <a:lnTo>
                    <a:pt x="0" y="238"/>
                  </a:lnTo>
                  <a:lnTo>
                    <a:pt x="994" y="23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741261" y="2748109"/>
              <a:ext cx="98434" cy="28444"/>
            </a:xfrm>
            <a:custGeom>
              <a:rect b="b" l="l" r="r" t="t"/>
              <a:pathLst>
                <a:path extrusionOk="0" h="228" w="789">
                  <a:moveTo>
                    <a:pt x="1" y="1"/>
                  </a:moveTo>
                  <a:lnTo>
                    <a:pt x="1" y="228"/>
                  </a:lnTo>
                  <a:lnTo>
                    <a:pt x="789" y="22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734524" y="2890956"/>
              <a:ext cx="157818" cy="54019"/>
            </a:xfrm>
            <a:custGeom>
              <a:rect b="b" l="l" r="r" t="t"/>
              <a:pathLst>
                <a:path extrusionOk="0" h="433" w="1265">
                  <a:moveTo>
                    <a:pt x="1" y="1"/>
                  </a:moveTo>
                  <a:lnTo>
                    <a:pt x="346" y="238"/>
                  </a:lnTo>
                  <a:lnTo>
                    <a:pt x="638" y="433"/>
                  </a:lnTo>
                  <a:lnTo>
                    <a:pt x="919" y="238"/>
                  </a:lnTo>
                  <a:lnTo>
                    <a:pt x="1091" y="119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683373" y="5648910"/>
              <a:ext cx="1061936" cy="128123"/>
            </a:xfrm>
            <a:custGeom>
              <a:rect b="b" l="l" r="r" t="t"/>
              <a:pathLst>
                <a:path extrusionOk="0" h="1027" w="8512">
                  <a:moveTo>
                    <a:pt x="0" y="0"/>
                  </a:moveTo>
                  <a:lnTo>
                    <a:pt x="0" y="1016"/>
                  </a:lnTo>
                  <a:lnTo>
                    <a:pt x="8511" y="1026"/>
                  </a:lnTo>
                  <a:lnTo>
                    <a:pt x="85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7699467" y="2857271"/>
              <a:ext cx="229180" cy="35181"/>
            </a:xfrm>
            <a:custGeom>
              <a:rect b="b" l="l" r="r" t="t"/>
              <a:pathLst>
                <a:path extrusionOk="0" h="282" w="1837">
                  <a:moveTo>
                    <a:pt x="1" y="1"/>
                  </a:moveTo>
                  <a:lnTo>
                    <a:pt x="87" y="271"/>
                  </a:lnTo>
                  <a:lnTo>
                    <a:pt x="1740" y="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707576" y="2570953"/>
              <a:ext cx="261866" cy="185386"/>
            </a:xfrm>
            <a:custGeom>
              <a:rect b="b" l="l" r="r" t="t"/>
              <a:pathLst>
                <a:path extrusionOk="0" h="1486" w="2099">
                  <a:moveTo>
                    <a:pt x="827" y="1"/>
                  </a:moveTo>
                  <a:cubicBezTo>
                    <a:pt x="799" y="1"/>
                    <a:pt x="794" y="19"/>
                    <a:pt x="821" y="60"/>
                  </a:cubicBezTo>
                  <a:cubicBezTo>
                    <a:pt x="1243" y="654"/>
                    <a:pt x="1016" y="945"/>
                    <a:pt x="1016" y="945"/>
                  </a:cubicBezTo>
                  <a:cubicBezTo>
                    <a:pt x="1091" y="729"/>
                    <a:pt x="746" y="406"/>
                    <a:pt x="746" y="405"/>
                  </a:cubicBezTo>
                  <a:lnTo>
                    <a:pt x="746" y="405"/>
                  </a:lnTo>
                  <a:cubicBezTo>
                    <a:pt x="767" y="513"/>
                    <a:pt x="713" y="611"/>
                    <a:pt x="627" y="654"/>
                  </a:cubicBezTo>
                  <a:cubicBezTo>
                    <a:pt x="0" y="1097"/>
                    <a:pt x="627" y="1486"/>
                    <a:pt x="627" y="1486"/>
                  </a:cubicBezTo>
                  <a:lnTo>
                    <a:pt x="1135" y="1486"/>
                  </a:lnTo>
                  <a:cubicBezTo>
                    <a:pt x="2098" y="784"/>
                    <a:pt x="100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7813995" y="2746736"/>
              <a:ext cx="114652" cy="477188"/>
            </a:xfrm>
            <a:custGeom>
              <a:rect b="b" l="l" r="r" t="t"/>
              <a:pathLst>
                <a:path extrusionOk="0" h="3825" w="919">
                  <a:moveTo>
                    <a:pt x="1" y="1"/>
                  </a:moveTo>
                  <a:lnTo>
                    <a:pt x="1" y="3824"/>
                  </a:lnTo>
                  <a:cubicBezTo>
                    <a:pt x="98" y="3824"/>
                    <a:pt x="303" y="3576"/>
                    <a:pt x="303" y="3403"/>
                  </a:cubicBezTo>
                  <a:lnTo>
                    <a:pt x="498" y="3403"/>
                  </a:lnTo>
                  <a:lnTo>
                    <a:pt x="498" y="3166"/>
                  </a:lnTo>
                  <a:lnTo>
                    <a:pt x="282" y="3166"/>
                  </a:lnTo>
                  <a:lnTo>
                    <a:pt x="282" y="1394"/>
                  </a:lnTo>
                  <a:cubicBezTo>
                    <a:pt x="411" y="1329"/>
                    <a:pt x="541" y="1243"/>
                    <a:pt x="660" y="1157"/>
                  </a:cubicBezTo>
                  <a:lnTo>
                    <a:pt x="822" y="1157"/>
                  </a:lnTo>
                  <a:lnTo>
                    <a:pt x="919" y="887"/>
                  </a:lnTo>
                  <a:lnTo>
                    <a:pt x="800" y="887"/>
                  </a:lnTo>
                  <a:cubicBezTo>
                    <a:pt x="811" y="843"/>
                    <a:pt x="822" y="800"/>
                    <a:pt x="822" y="768"/>
                  </a:cubicBezTo>
                  <a:cubicBezTo>
                    <a:pt x="822" y="476"/>
                    <a:pt x="724" y="239"/>
                    <a:pt x="454" y="239"/>
                  </a:cubicBezTo>
                  <a:lnTo>
                    <a:pt x="390" y="2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8198125" y="3269594"/>
              <a:ext cx="40546" cy="138353"/>
            </a:xfrm>
            <a:custGeom>
              <a:rect b="b" l="l" r="r" t="t"/>
              <a:pathLst>
                <a:path extrusionOk="0" h="1109" w="325">
                  <a:moveTo>
                    <a:pt x="0" y="1"/>
                  </a:moveTo>
                  <a:lnTo>
                    <a:pt x="0" y="1048"/>
                  </a:lnTo>
                  <a:cubicBezTo>
                    <a:pt x="66" y="1092"/>
                    <a:pt x="121" y="1108"/>
                    <a:pt x="166" y="1108"/>
                  </a:cubicBezTo>
                  <a:cubicBezTo>
                    <a:pt x="275" y="1108"/>
                    <a:pt x="324" y="1016"/>
                    <a:pt x="324" y="10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8312653" y="3335590"/>
              <a:ext cx="93069" cy="118268"/>
            </a:xfrm>
            <a:custGeom>
              <a:rect b="b" l="l" r="r" t="t"/>
              <a:pathLst>
                <a:path extrusionOk="0" h="948" w="746">
                  <a:moveTo>
                    <a:pt x="745" y="1"/>
                  </a:moveTo>
                  <a:lnTo>
                    <a:pt x="0" y="725"/>
                  </a:lnTo>
                  <a:cubicBezTo>
                    <a:pt x="30" y="917"/>
                    <a:pt x="130" y="947"/>
                    <a:pt x="190" y="947"/>
                  </a:cubicBezTo>
                  <a:cubicBezTo>
                    <a:pt x="218" y="947"/>
                    <a:pt x="238" y="941"/>
                    <a:pt x="238" y="941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8040431" y="3353181"/>
              <a:ext cx="103798" cy="110658"/>
            </a:xfrm>
            <a:custGeom>
              <a:rect b="b" l="l" r="r" t="t"/>
              <a:pathLst>
                <a:path extrusionOk="0" h="887" w="832">
                  <a:moveTo>
                    <a:pt x="0" y="0"/>
                  </a:moveTo>
                  <a:lnTo>
                    <a:pt x="616" y="886"/>
                  </a:lnTo>
                  <a:cubicBezTo>
                    <a:pt x="616" y="886"/>
                    <a:pt x="620" y="886"/>
                    <a:pt x="626" y="886"/>
                  </a:cubicBezTo>
                  <a:cubicBezTo>
                    <a:pt x="667" y="886"/>
                    <a:pt x="823" y="870"/>
                    <a:pt x="832" y="6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7977054" y="3485174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038" y="1"/>
                  </a:moveTo>
                  <a:lnTo>
                    <a:pt x="1" y="44"/>
                  </a:lnTo>
                  <a:lnTo>
                    <a:pt x="1027" y="325"/>
                  </a:lnTo>
                  <a:cubicBezTo>
                    <a:pt x="1027" y="325"/>
                    <a:pt x="1210" y="228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968945" y="3571506"/>
              <a:ext cx="153826" cy="40545"/>
            </a:xfrm>
            <a:custGeom>
              <a:rect b="b" l="l" r="r" t="t"/>
              <a:pathLst>
                <a:path extrusionOk="0" h="325" w="1233">
                  <a:moveTo>
                    <a:pt x="1027" y="0"/>
                  </a:moveTo>
                  <a:lnTo>
                    <a:pt x="1" y="195"/>
                  </a:lnTo>
                  <a:lnTo>
                    <a:pt x="1070" y="324"/>
                  </a:lnTo>
                  <a:cubicBezTo>
                    <a:pt x="1070" y="324"/>
                    <a:pt x="1232" y="195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8351702" y="3447498"/>
              <a:ext cx="132118" cy="79594"/>
            </a:xfrm>
            <a:custGeom>
              <a:rect b="b" l="l" r="r" t="t"/>
              <a:pathLst>
                <a:path extrusionOk="0" h="638" w="1059">
                  <a:moveTo>
                    <a:pt x="1059" y="0"/>
                  </a:moveTo>
                  <a:lnTo>
                    <a:pt x="76" y="335"/>
                  </a:lnTo>
                  <a:cubicBezTo>
                    <a:pt x="0" y="616"/>
                    <a:pt x="206" y="638"/>
                    <a:pt x="206" y="638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8358439" y="3564770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62" y="0"/>
                  </a:moveTo>
                  <a:lnTo>
                    <a:pt x="162" y="0"/>
                  </a:lnTo>
                  <a:cubicBezTo>
                    <a:pt x="0" y="216"/>
                    <a:pt x="184" y="324"/>
                    <a:pt x="184" y="324"/>
                  </a:cubicBezTo>
                  <a:lnTo>
                    <a:pt x="1210" y="3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8092954" y="3396222"/>
              <a:ext cx="293929" cy="250758"/>
            </a:xfrm>
            <a:custGeom>
              <a:rect b="b" l="l" r="r" t="t"/>
              <a:pathLst>
                <a:path extrusionOk="0" h="2010" w="2356">
                  <a:moveTo>
                    <a:pt x="1048" y="1"/>
                  </a:moveTo>
                  <a:cubicBezTo>
                    <a:pt x="659" y="1"/>
                    <a:pt x="11" y="293"/>
                    <a:pt x="11" y="1178"/>
                  </a:cubicBezTo>
                  <a:cubicBezTo>
                    <a:pt x="1" y="1297"/>
                    <a:pt x="11" y="1416"/>
                    <a:pt x="22" y="1535"/>
                  </a:cubicBezTo>
                  <a:cubicBezTo>
                    <a:pt x="40" y="1662"/>
                    <a:pt x="97" y="1774"/>
                    <a:pt x="230" y="1774"/>
                  </a:cubicBezTo>
                  <a:cubicBezTo>
                    <a:pt x="255" y="1774"/>
                    <a:pt x="283" y="1770"/>
                    <a:pt x="314" y="1762"/>
                  </a:cubicBezTo>
                  <a:cubicBezTo>
                    <a:pt x="314" y="1762"/>
                    <a:pt x="398" y="929"/>
                    <a:pt x="1097" y="929"/>
                  </a:cubicBezTo>
                  <a:cubicBezTo>
                    <a:pt x="1106" y="929"/>
                    <a:pt x="1115" y="930"/>
                    <a:pt x="1124" y="930"/>
                  </a:cubicBezTo>
                  <a:cubicBezTo>
                    <a:pt x="1578" y="930"/>
                    <a:pt x="1858" y="1265"/>
                    <a:pt x="2355" y="2010"/>
                  </a:cubicBezTo>
                  <a:lnTo>
                    <a:pt x="2355" y="1059"/>
                  </a:lnTo>
                  <a:cubicBezTo>
                    <a:pt x="2355" y="1059"/>
                    <a:pt x="2161" y="12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521562" y="5744599"/>
              <a:ext cx="1342266" cy="265479"/>
            </a:xfrm>
            <a:custGeom>
              <a:rect b="b" l="l" r="r" t="t"/>
              <a:pathLst>
                <a:path extrusionOk="0" h="2128" w="10759">
                  <a:moveTo>
                    <a:pt x="1" y="0"/>
                  </a:moveTo>
                  <a:lnTo>
                    <a:pt x="1" y="2128"/>
                  </a:lnTo>
                  <a:lnTo>
                    <a:pt x="10759" y="2128"/>
                  </a:lnTo>
                  <a:lnTo>
                    <a:pt x="10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8250648" y="3487919"/>
              <a:ext cx="71486" cy="261486"/>
            </a:xfrm>
            <a:custGeom>
              <a:rect b="b" l="l" r="r" t="t"/>
              <a:pathLst>
                <a:path extrusionOk="0" h="2096" w="573">
                  <a:moveTo>
                    <a:pt x="0" y="0"/>
                  </a:moveTo>
                  <a:lnTo>
                    <a:pt x="0" y="2096"/>
                  </a:lnTo>
                  <a:cubicBezTo>
                    <a:pt x="173" y="2096"/>
                    <a:pt x="378" y="2031"/>
                    <a:pt x="573" y="1750"/>
                  </a:cubicBezTo>
                  <a:lnTo>
                    <a:pt x="573" y="346"/>
                  </a:lnTo>
                  <a:cubicBezTo>
                    <a:pt x="411" y="173"/>
                    <a:pt x="216" y="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8095699" y="3466336"/>
              <a:ext cx="291184" cy="182018"/>
            </a:xfrm>
            <a:custGeom>
              <a:rect b="b" l="l" r="r" t="t"/>
              <a:pathLst>
                <a:path extrusionOk="0" h="1459" w="2334">
                  <a:moveTo>
                    <a:pt x="1026" y="1"/>
                  </a:moveTo>
                  <a:cubicBezTo>
                    <a:pt x="475" y="11"/>
                    <a:pt x="33" y="443"/>
                    <a:pt x="0" y="984"/>
                  </a:cubicBezTo>
                  <a:cubicBezTo>
                    <a:pt x="18" y="1107"/>
                    <a:pt x="72" y="1217"/>
                    <a:pt x="197" y="1217"/>
                  </a:cubicBezTo>
                  <a:cubicBezTo>
                    <a:pt x="225" y="1217"/>
                    <a:pt x="257" y="1211"/>
                    <a:pt x="292" y="1200"/>
                  </a:cubicBezTo>
                  <a:cubicBezTo>
                    <a:pt x="292" y="1200"/>
                    <a:pt x="376" y="367"/>
                    <a:pt x="1075" y="367"/>
                  </a:cubicBezTo>
                  <a:cubicBezTo>
                    <a:pt x="1084" y="367"/>
                    <a:pt x="1093" y="368"/>
                    <a:pt x="1102" y="368"/>
                  </a:cubicBezTo>
                  <a:cubicBezTo>
                    <a:pt x="1556" y="379"/>
                    <a:pt x="1826" y="713"/>
                    <a:pt x="2333" y="1459"/>
                  </a:cubicBezTo>
                  <a:lnTo>
                    <a:pt x="2333" y="1059"/>
                  </a:lnTo>
                  <a:cubicBezTo>
                    <a:pt x="2333" y="1059"/>
                    <a:pt x="2139" y="1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424625" y="5991119"/>
              <a:ext cx="1572568" cy="163180"/>
            </a:xfrm>
            <a:custGeom>
              <a:rect b="b" l="l" r="r" t="t"/>
              <a:pathLst>
                <a:path extrusionOk="0" h="1308" w="12605">
                  <a:moveTo>
                    <a:pt x="0" y="1"/>
                  </a:moveTo>
                  <a:lnTo>
                    <a:pt x="0" y="1286"/>
                  </a:lnTo>
                  <a:lnTo>
                    <a:pt x="12605" y="1308"/>
                  </a:lnTo>
                  <a:lnTo>
                    <a:pt x="1260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7753363" y="3017584"/>
              <a:ext cx="78348" cy="44662"/>
            </a:xfrm>
            <a:custGeom>
              <a:rect b="b" l="l" r="r" t="t"/>
              <a:pathLst>
                <a:path extrusionOk="0" h="358" w="628">
                  <a:moveTo>
                    <a:pt x="120" y="1"/>
                  </a:moveTo>
                  <a:cubicBezTo>
                    <a:pt x="76" y="12"/>
                    <a:pt x="44" y="33"/>
                    <a:pt x="12" y="55"/>
                  </a:cubicBezTo>
                  <a:lnTo>
                    <a:pt x="1" y="55"/>
                  </a:lnTo>
                  <a:lnTo>
                    <a:pt x="130" y="357"/>
                  </a:lnTo>
                  <a:cubicBezTo>
                    <a:pt x="152" y="347"/>
                    <a:pt x="174" y="347"/>
                    <a:pt x="195" y="336"/>
                  </a:cubicBezTo>
                  <a:cubicBezTo>
                    <a:pt x="627" y="120"/>
                    <a:pt x="346" y="23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5" y="76200"/>
            <a:ext cx="843905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21674"/>
            <a:ext cx="8991601" cy="470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0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844" name="Google Shape;1844;p40"/>
          <p:cNvGrpSpPr/>
          <p:nvPr/>
        </p:nvGrpSpPr>
        <p:grpSpPr>
          <a:xfrm>
            <a:off x="5985314" y="1554317"/>
            <a:ext cx="1503352" cy="1829412"/>
            <a:chOff x="3379425" y="1617275"/>
            <a:chExt cx="1090650" cy="1327200"/>
          </a:xfrm>
        </p:grpSpPr>
        <p:sp>
          <p:nvSpPr>
            <p:cNvPr id="1845" name="Google Shape;1845;p40"/>
            <p:cNvSpPr/>
            <p:nvPr/>
          </p:nvSpPr>
          <p:spPr>
            <a:xfrm>
              <a:off x="3554475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3379425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3775050" y="2771175"/>
              <a:ext cx="300875" cy="173300"/>
            </a:xfrm>
            <a:custGeom>
              <a:rect b="b" l="l" r="r" t="t"/>
              <a:pathLst>
                <a:path extrusionOk="0" h="6932" w="12035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p40"/>
          <p:cNvGrpSpPr/>
          <p:nvPr/>
        </p:nvGrpSpPr>
        <p:grpSpPr>
          <a:xfrm>
            <a:off x="4541923" y="1554317"/>
            <a:ext cx="1503524" cy="1829412"/>
            <a:chOff x="2332275" y="1617275"/>
            <a:chExt cx="1090775" cy="1327200"/>
          </a:xfrm>
        </p:grpSpPr>
        <p:sp>
          <p:nvSpPr>
            <p:cNvPr id="1849" name="Google Shape;1849;p40"/>
            <p:cNvSpPr/>
            <p:nvPr/>
          </p:nvSpPr>
          <p:spPr>
            <a:xfrm>
              <a:off x="2507425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2332275" y="1617275"/>
              <a:ext cx="1090775" cy="1273950"/>
            </a:xfrm>
            <a:custGeom>
              <a:rect b="b" l="l" r="r" t="t"/>
              <a:pathLst>
                <a:path extrusionOk="0" h="50958" w="43631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2727925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40"/>
          <p:cNvGrpSpPr/>
          <p:nvPr/>
        </p:nvGrpSpPr>
        <p:grpSpPr>
          <a:xfrm>
            <a:off x="3098703" y="1554317"/>
            <a:ext cx="1503352" cy="1829412"/>
            <a:chOff x="1285250" y="1617275"/>
            <a:chExt cx="1090650" cy="1327200"/>
          </a:xfrm>
        </p:grpSpPr>
        <p:sp>
          <p:nvSpPr>
            <p:cNvPr id="1853" name="Google Shape;1853;p40"/>
            <p:cNvSpPr/>
            <p:nvPr/>
          </p:nvSpPr>
          <p:spPr>
            <a:xfrm>
              <a:off x="1460300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1285250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1680900" y="2771175"/>
              <a:ext cx="300850" cy="173300"/>
            </a:xfrm>
            <a:custGeom>
              <a:rect b="b" l="l" r="r" t="t"/>
              <a:pathLst>
                <a:path extrusionOk="0" h="6932" w="12034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40"/>
          <p:cNvGrpSpPr/>
          <p:nvPr/>
        </p:nvGrpSpPr>
        <p:grpSpPr>
          <a:xfrm>
            <a:off x="1655346" y="1554317"/>
            <a:ext cx="1503490" cy="1829412"/>
            <a:chOff x="238125" y="1617275"/>
            <a:chExt cx="1090750" cy="1327200"/>
          </a:xfrm>
        </p:grpSpPr>
        <p:sp>
          <p:nvSpPr>
            <p:cNvPr id="1857" name="Google Shape;1857;p40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40"/>
          <p:cNvSpPr/>
          <p:nvPr/>
        </p:nvSpPr>
        <p:spPr>
          <a:xfrm>
            <a:off x="1704075" y="3547489"/>
            <a:ext cx="1319100" cy="86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1" name="Google Shape;1861;p40"/>
          <p:cNvSpPr/>
          <p:nvPr/>
        </p:nvSpPr>
        <p:spPr>
          <a:xfrm>
            <a:off x="3176325" y="3547489"/>
            <a:ext cx="13191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2" name="Google Shape;1862;p40"/>
          <p:cNvSpPr/>
          <p:nvPr/>
        </p:nvSpPr>
        <p:spPr>
          <a:xfrm>
            <a:off x="4648574" y="3547489"/>
            <a:ext cx="1319100" cy="86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3" name="Google Shape;1863;p40"/>
          <p:cNvSpPr/>
          <p:nvPr/>
        </p:nvSpPr>
        <p:spPr>
          <a:xfrm>
            <a:off x="6120824" y="3547489"/>
            <a:ext cx="1319100" cy="86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4" name="Google Shape;1864;p40"/>
          <p:cNvSpPr txBox="1"/>
          <p:nvPr/>
        </p:nvSpPr>
        <p:spPr>
          <a:xfrm>
            <a:off x="1852789" y="3643348"/>
            <a:ext cx="1021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Year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5" name="Google Shape;1865;p40"/>
          <p:cNvSpPr txBox="1"/>
          <p:nvPr/>
        </p:nvSpPr>
        <p:spPr>
          <a:xfrm>
            <a:off x="3325038" y="3643348"/>
            <a:ext cx="1021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Month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6" name="Google Shape;1866;p40"/>
          <p:cNvSpPr txBox="1"/>
          <p:nvPr/>
        </p:nvSpPr>
        <p:spPr>
          <a:xfrm>
            <a:off x="4786871" y="3567306"/>
            <a:ext cx="10677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Cancelled Flights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7" name="Google Shape;1867;p40"/>
          <p:cNvSpPr txBox="1"/>
          <p:nvPr/>
        </p:nvSpPr>
        <p:spPr>
          <a:xfrm>
            <a:off x="6269544" y="3534125"/>
            <a:ext cx="1021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of Arriving Flights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68" name="Google Shape;1868;p40"/>
          <p:cNvGrpSpPr/>
          <p:nvPr/>
        </p:nvGrpSpPr>
        <p:grpSpPr>
          <a:xfrm>
            <a:off x="4957795" y="1909044"/>
            <a:ext cx="671786" cy="684848"/>
            <a:chOff x="10731925" y="2675150"/>
            <a:chExt cx="540325" cy="550875"/>
          </a:xfrm>
        </p:grpSpPr>
        <p:sp>
          <p:nvSpPr>
            <p:cNvPr id="1869" name="Google Shape;1869;p40"/>
            <p:cNvSpPr/>
            <p:nvPr/>
          </p:nvSpPr>
          <p:spPr>
            <a:xfrm>
              <a:off x="10731925" y="3140400"/>
              <a:ext cx="538975" cy="85625"/>
            </a:xfrm>
            <a:custGeom>
              <a:rect b="b" l="l" r="r" t="t"/>
              <a:pathLst>
                <a:path extrusionOk="0" h="3425" w="21559">
                  <a:moveTo>
                    <a:pt x="21537" y="0"/>
                  </a:moveTo>
                  <a:lnTo>
                    <a:pt x="0" y="173"/>
                  </a:lnTo>
                  <a:lnTo>
                    <a:pt x="22" y="3424"/>
                  </a:lnTo>
                  <a:lnTo>
                    <a:pt x="21559" y="3251"/>
                  </a:lnTo>
                  <a:lnTo>
                    <a:pt x="21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10822925" y="3066950"/>
              <a:ext cx="356725" cy="90200"/>
            </a:xfrm>
            <a:custGeom>
              <a:rect b="b" l="l" r="r" t="t"/>
              <a:pathLst>
                <a:path extrusionOk="0" h="3608" w="14269">
                  <a:moveTo>
                    <a:pt x="12691" y="0"/>
                  </a:moveTo>
                  <a:lnTo>
                    <a:pt x="1555" y="97"/>
                  </a:lnTo>
                  <a:lnTo>
                    <a:pt x="907" y="97"/>
                  </a:lnTo>
                  <a:lnTo>
                    <a:pt x="0" y="3608"/>
                  </a:lnTo>
                  <a:lnTo>
                    <a:pt x="14268" y="3489"/>
                  </a:lnTo>
                  <a:lnTo>
                    <a:pt x="13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10948200" y="2771800"/>
              <a:ext cx="102650" cy="34325"/>
            </a:xfrm>
            <a:custGeom>
              <a:rect b="b" l="l" r="r" t="t"/>
              <a:pathLst>
                <a:path extrusionOk="0" h="1373" w="4106">
                  <a:moveTo>
                    <a:pt x="4094" y="1"/>
                  </a:moveTo>
                  <a:lnTo>
                    <a:pt x="1" y="44"/>
                  </a:lnTo>
                  <a:lnTo>
                    <a:pt x="11" y="1373"/>
                  </a:lnTo>
                  <a:lnTo>
                    <a:pt x="4105" y="1329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10951975" y="2675150"/>
              <a:ext cx="92925" cy="136100"/>
            </a:xfrm>
            <a:custGeom>
              <a:rect b="b" l="l" r="r" t="t"/>
              <a:pathLst>
                <a:path extrusionOk="0" h="5444" w="3717">
                  <a:moveTo>
                    <a:pt x="2291" y="0"/>
                  </a:moveTo>
                  <a:lnTo>
                    <a:pt x="1340" y="11"/>
                  </a:lnTo>
                  <a:lnTo>
                    <a:pt x="1" y="5444"/>
                  </a:lnTo>
                  <a:lnTo>
                    <a:pt x="3716" y="5411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10861800" y="3003500"/>
              <a:ext cx="277325" cy="106400"/>
            </a:xfrm>
            <a:custGeom>
              <a:rect b="b" l="l" r="r" t="t"/>
              <a:pathLst>
                <a:path extrusionOk="0" h="4256" w="11093">
                  <a:moveTo>
                    <a:pt x="9937" y="0"/>
                  </a:moveTo>
                  <a:lnTo>
                    <a:pt x="1124" y="65"/>
                  </a:lnTo>
                  <a:cubicBezTo>
                    <a:pt x="497" y="76"/>
                    <a:pt x="0" y="1015"/>
                    <a:pt x="11" y="2171"/>
                  </a:cubicBezTo>
                  <a:cubicBezTo>
                    <a:pt x="22" y="3327"/>
                    <a:pt x="530" y="4256"/>
                    <a:pt x="1156" y="4256"/>
                  </a:cubicBezTo>
                  <a:lnTo>
                    <a:pt x="9970" y="4191"/>
                  </a:lnTo>
                  <a:cubicBezTo>
                    <a:pt x="10596" y="4180"/>
                    <a:pt x="11093" y="3240"/>
                    <a:pt x="11082" y="2085"/>
                  </a:cubicBezTo>
                  <a:cubicBezTo>
                    <a:pt x="11071" y="929"/>
                    <a:pt x="10564" y="0"/>
                    <a:pt x="9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10877725" y="2804200"/>
              <a:ext cx="243050" cy="236575"/>
            </a:xfrm>
            <a:custGeom>
              <a:rect b="b" l="l" r="r" t="t"/>
              <a:pathLst>
                <a:path extrusionOk="0" h="9463" w="9722">
                  <a:moveTo>
                    <a:pt x="7408" y="1"/>
                  </a:moveTo>
                  <a:cubicBezTo>
                    <a:pt x="7401" y="1"/>
                    <a:pt x="7395" y="1"/>
                    <a:pt x="7388" y="1"/>
                  </a:cubicBezTo>
                  <a:lnTo>
                    <a:pt x="2258" y="44"/>
                  </a:lnTo>
                  <a:cubicBezTo>
                    <a:pt x="1016" y="55"/>
                    <a:pt x="1" y="1113"/>
                    <a:pt x="11" y="2410"/>
                  </a:cubicBezTo>
                  <a:lnTo>
                    <a:pt x="55" y="7130"/>
                  </a:lnTo>
                  <a:cubicBezTo>
                    <a:pt x="65" y="8419"/>
                    <a:pt x="1081" y="9463"/>
                    <a:pt x="2315" y="9463"/>
                  </a:cubicBezTo>
                  <a:cubicBezTo>
                    <a:pt x="2321" y="9463"/>
                    <a:pt x="2327" y="9463"/>
                    <a:pt x="2334" y="9463"/>
                  </a:cubicBezTo>
                  <a:lnTo>
                    <a:pt x="7464" y="9430"/>
                  </a:lnTo>
                  <a:cubicBezTo>
                    <a:pt x="8717" y="9409"/>
                    <a:pt x="9721" y="8350"/>
                    <a:pt x="9711" y="7054"/>
                  </a:cubicBezTo>
                  <a:lnTo>
                    <a:pt x="9678" y="2334"/>
                  </a:lnTo>
                  <a:cubicBezTo>
                    <a:pt x="9668" y="1044"/>
                    <a:pt x="8652" y="1"/>
                    <a:pt x="7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10867200" y="2986200"/>
              <a:ext cx="265450" cy="25675"/>
            </a:xfrm>
            <a:custGeom>
              <a:rect b="b" l="l" r="r" t="t"/>
              <a:pathLst>
                <a:path extrusionOk="0" h="1027" w="10618">
                  <a:moveTo>
                    <a:pt x="10153" y="1"/>
                  </a:moveTo>
                  <a:lnTo>
                    <a:pt x="465" y="76"/>
                  </a:lnTo>
                  <a:cubicBezTo>
                    <a:pt x="206" y="87"/>
                    <a:pt x="0" y="292"/>
                    <a:pt x="11" y="552"/>
                  </a:cubicBezTo>
                  <a:cubicBezTo>
                    <a:pt x="11" y="811"/>
                    <a:pt x="216" y="1027"/>
                    <a:pt x="476" y="1027"/>
                  </a:cubicBezTo>
                  <a:lnTo>
                    <a:pt x="10164" y="951"/>
                  </a:lnTo>
                  <a:cubicBezTo>
                    <a:pt x="10423" y="940"/>
                    <a:pt x="10618" y="724"/>
                    <a:pt x="10618" y="465"/>
                  </a:cubicBezTo>
                  <a:cubicBezTo>
                    <a:pt x="10618" y="206"/>
                    <a:pt x="10413" y="1"/>
                    <a:pt x="10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10881250" y="3035350"/>
              <a:ext cx="41325" cy="21900"/>
            </a:xfrm>
            <a:custGeom>
              <a:rect b="b" l="l" r="r" t="t"/>
              <a:pathLst>
                <a:path extrusionOk="0" h="876" w="1653">
                  <a:moveTo>
                    <a:pt x="1642" y="1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11010585" y="2852532"/>
              <a:ext cx="41050" cy="21900"/>
            </a:xfrm>
            <a:custGeom>
              <a:rect b="b" l="l" r="r" t="t"/>
              <a:pathLst>
                <a:path extrusionOk="0" h="876" w="1642">
                  <a:moveTo>
                    <a:pt x="1642" y="0"/>
                  </a:moveTo>
                  <a:lnTo>
                    <a:pt x="0" y="11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11065125" y="28485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0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11044325" y="282095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3" y="1"/>
                  </a:moveTo>
                  <a:lnTo>
                    <a:pt x="1" y="11"/>
                  </a:lnTo>
                  <a:lnTo>
                    <a:pt x="12" y="875"/>
                  </a:lnTo>
                  <a:lnTo>
                    <a:pt x="1643" y="86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10945500" y="30402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42" y="854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0"/>
            <p:cNvSpPr/>
            <p:nvPr/>
          </p:nvSpPr>
          <p:spPr>
            <a:xfrm>
              <a:off x="11079975" y="3039125"/>
              <a:ext cx="41350" cy="21900"/>
            </a:xfrm>
            <a:custGeom>
              <a:rect b="b" l="l" r="r" t="t"/>
              <a:pathLst>
                <a:path extrusionOk="0" h="876" w="1654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0"/>
            <p:cNvSpPr/>
            <p:nvPr/>
          </p:nvSpPr>
          <p:spPr>
            <a:xfrm>
              <a:off x="11010575" y="30394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22"/>
                  </a:lnTo>
                  <a:lnTo>
                    <a:pt x="11" y="875"/>
                  </a:lnTo>
                  <a:lnTo>
                    <a:pt x="1642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0"/>
            <p:cNvSpPr/>
            <p:nvPr/>
          </p:nvSpPr>
          <p:spPr>
            <a:xfrm>
              <a:off x="10733800" y="3134175"/>
              <a:ext cx="538450" cy="14875"/>
            </a:xfrm>
            <a:custGeom>
              <a:rect b="b" l="l" r="r" t="t"/>
              <a:pathLst>
                <a:path extrusionOk="0" h="595" w="21538">
                  <a:moveTo>
                    <a:pt x="21538" y="1"/>
                  </a:moveTo>
                  <a:lnTo>
                    <a:pt x="1" y="217"/>
                  </a:lnTo>
                  <a:lnTo>
                    <a:pt x="1" y="595"/>
                  </a:lnTo>
                  <a:lnTo>
                    <a:pt x="21538" y="379"/>
                  </a:lnTo>
                  <a:lnTo>
                    <a:pt x="21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4" name="Google Shape;1884;p40"/>
          <p:cNvGrpSpPr/>
          <p:nvPr/>
        </p:nvGrpSpPr>
        <p:grpSpPr>
          <a:xfrm>
            <a:off x="2197869" y="1906395"/>
            <a:ext cx="402748" cy="753765"/>
            <a:chOff x="292712" y="2510636"/>
            <a:chExt cx="1639853" cy="3069077"/>
          </a:xfrm>
        </p:grpSpPr>
        <p:sp>
          <p:nvSpPr>
            <p:cNvPr id="1885" name="Google Shape;1885;p40"/>
            <p:cNvSpPr/>
            <p:nvPr/>
          </p:nvSpPr>
          <p:spPr>
            <a:xfrm>
              <a:off x="471565" y="3132336"/>
              <a:ext cx="1264267" cy="2404299"/>
            </a:xfrm>
            <a:custGeom>
              <a:rect b="b" l="l" r="r" t="t"/>
              <a:pathLst>
                <a:path extrusionOk="0" h="23212" w="12206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0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rect b="b" l="l" r="r" t="t"/>
              <a:pathLst>
                <a:path extrusionOk="0" h="29109" w="14777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40"/>
          <p:cNvGrpSpPr/>
          <p:nvPr/>
        </p:nvGrpSpPr>
        <p:grpSpPr>
          <a:xfrm>
            <a:off x="3708679" y="1934250"/>
            <a:ext cx="324578" cy="739603"/>
            <a:chOff x="7424625" y="2570953"/>
            <a:chExt cx="1572568" cy="3583345"/>
          </a:xfrm>
        </p:grpSpPr>
        <p:sp>
          <p:nvSpPr>
            <p:cNvPr id="1888" name="Google Shape;1888;p40"/>
            <p:cNvSpPr/>
            <p:nvPr/>
          </p:nvSpPr>
          <p:spPr>
            <a:xfrm>
              <a:off x="7722423" y="2961943"/>
              <a:ext cx="1172471" cy="2859884"/>
            </a:xfrm>
            <a:custGeom>
              <a:rect b="b" l="l" r="r" t="t"/>
              <a:pathLst>
                <a:path extrusionOk="0" h="22924" w="9398">
                  <a:moveTo>
                    <a:pt x="596" y="0"/>
                  </a:moveTo>
                  <a:cubicBezTo>
                    <a:pt x="434" y="0"/>
                    <a:pt x="314" y="36"/>
                    <a:pt x="314" y="36"/>
                  </a:cubicBezTo>
                  <a:cubicBezTo>
                    <a:pt x="0" y="566"/>
                    <a:pt x="670" y="1149"/>
                    <a:pt x="670" y="1149"/>
                  </a:cubicBezTo>
                  <a:lnTo>
                    <a:pt x="940" y="2305"/>
                  </a:lnTo>
                  <a:cubicBezTo>
                    <a:pt x="1275" y="3666"/>
                    <a:pt x="897" y="4033"/>
                    <a:pt x="897" y="4033"/>
                  </a:cubicBezTo>
                  <a:lnTo>
                    <a:pt x="1178" y="5135"/>
                  </a:lnTo>
                  <a:cubicBezTo>
                    <a:pt x="854" y="5642"/>
                    <a:pt x="670" y="6225"/>
                    <a:pt x="670" y="6819"/>
                  </a:cubicBezTo>
                  <a:lnTo>
                    <a:pt x="951" y="7089"/>
                  </a:lnTo>
                  <a:lnTo>
                    <a:pt x="1318" y="7468"/>
                  </a:lnTo>
                  <a:lnTo>
                    <a:pt x="951" y="7802"/>
                  </a:lnTo>
                  <a:lnTo>
                    <a:pt x="1318" y="8213"/>
                  </a:lnTo>
                  <a:lnTo>
                    <a:pt x="1685" y="9336"/>
                  </a:lnTo>
                  <a:lnTo>
                    <a:pt x="1685" y="10006"/>
                  </a:lnTo>
                  <a:lnTo>
                    <a:pt x="951" y="11032"/>
                  </a:lnTo>
                  <a:lnTo>
                    <a:pt x="1685" y="12598"/>
                  </a:lnTo>
                  <a:lnTo>
                    <a:pt x="951" y="13397"/>
                  </a:lnTo>
                  <a:lnTo>
                    <a:pt x="1674" y="15266"/>
                  </a:lnTo>
                  <a:lnTo>
                    <a:pt x="1664" y="22384"/>
                  </a:lnTo>
                  <a:lnTo>
                    <a:pt x="940" y="22924"/>
                  </a:lnTo>
                  <a:lnTo>
                    <a:pt x="7496" y="22924"/>
                  </a:lnTo>
                  <a:lnTo>
                    <a:pt x="6794" y="22146"/>
                  </a:lnTo>
                  <a:lnTo>
                    <a:pt x="6751" y="20504"/>
                  </a:lnTo>
                  <a:cubicBezTo>
                    <a:pt x="7021" y="20202"/>
                    <a:pt x="7021" y="19705"/>
                    <a:pt x="7021" y="19705"/>
                  </a:cubicBezTo>
                  <a:lnTo>
                    <a:pt x="6978" y="18420"/>
                  </a:lnTo>
                  <a:lnTo>
                    <a:pt x="6978" y="18420"/>
                  </a:lnTo>
                  <a:cubicBezTo>
                    <a:pt x="7021" y="18488"/>
                    <a:pt x="7059" y="18518"/>
                    <a:pt x="7092" y="18518"/>
                  </a:cubicBezTo>
                  <a:cubicBezTo>
                    <a:pt x="7302" y="18518"/>
                    <a:pt x="7334" y="17361"/>
                    <a:pt x="7334" y="17361"/>
                  </a:cubicBezTo>
                  <a:cubicBezTo>
                    <a:pt x="7349" y="17368"/>
                    <a:pt x="7364" y="17371"/>
                    <a:pt x="7377" y="17371"/>
                  </a:cubicBezTo>
                  <a:cubicBezTo>
                    <a:pt x="7779" y="17371"/>
                    <a:pt x="7161" y="14251"/>
                    <a:pt x="7161" y="14251"/>
                  </a:cubicBezTo>
                  <a:cubicBezTo>
                    <a:pt x="8177" y="13948"/>
                    <a:pt x="8177" y="13278"/>
                    <a:pt x="8177" y="13278"/>
                  </a:cubicBezTo>
                  <a:cubicBezTo>
                    <a:pt x="8447" y="12922"/>
                    <a:pt x="8360" y="12036"/>
                    <a:pt x="8360" y="12036"/>
                  </a:cubicBezTo>
                  <a:cubicBezTo>
                    <a:pt x="9257" y="11950"/>
                    <a:pt x="9041" y="10395"/>
                    <a:pt x="9041" y="10395"/>
                  </a:cubicBezTo>
                  <a:lnTo>
                    <a:pt x="9397" y="9639"/>
                  </a:lnTo>
                  <a:lnTo>
                    <a:pt x="8155" y="9098"/>
                  </a:lnTo>
                  <a:lnTo>
                    <a:pt x="7799" y="9671"/>
                  </a:lnTo>
                  <a:cubicBezTo>
                    <a:pt x="7755" y="9673"/>
                    <a:pt x="7714" y="9675"/>
                    <a:pt x="7675" y="9675"/>
                  </a:cubicBezTo>
                  <a:cubicBezTo>
                    <a:pt x="7053" y="9675"/>
                    <a:pt x="6964" y="9363"/>
                    <a:pt x="6913" y="9098"/>
                  </a:cubicBezTo>
                  <a:cubicBezTo>
                    <a:pt x="6751" y="8202"/>
                    <a:pt x="6524" y="7856"/>
                    <a:pt x="6200" y="7673"/>
                  </a:cubicBezTo>
                  <a:cubicBezTo>
                    <a:pt x="5271" y="7154"/>
                    <a:pt x="5314" y="6387"/>
                    <a:pt x="5314" y="6387"/>
                  </a:cubicBezTo>
                  <a:lnTo>
                    <a:pt x="5314" y="6387"/>
                  </a:lnTo>
                  <a:cubicBezTo>
                    <a:pt x="5366" y="6398"/>
                    <a:pt x="5409" y="6402"/>
                    <a:pt x="5445" y="6402"/>
                  </a:cubicBezTo>
                  <a:cubicBezTo>
                    <a:pt x="5746" y="6402"/>
                    <a:pt x="5530" y="6074"/>
                    <a:pt x="5530" y="6074"/>
                  </a:cubicBezTo>
                  <a:lnTo>
                    <a:pt x="5228" y="5275"/>
                  </a:lnTo>
                  <a:cubicBezTo>
                    <a:pt x="4969" y="4346"/>
                    <a:pt x="4007" y="4346"/>
                    <a:pt x="4007" y="4346"/>
                  </a:cubicBezTo>
                  <a:cubicBezTo>
                    <a:pt x="3230" y="4346"/>
                    <a:pt x="3284" y="5232"/>
                    <a:pt x="3284" y="5232"/>
                  </a:cubicBezTo>
                  <a:lnTo>
                    <a:pt x="3284" y="5675"/>
                  </a:lnTo>
                  <a:lnTo>
                    <a:pt x="2971" y="5891"/>
                  </a:lnTo>
                  <a:lnTo>
                    <a:pt x="2614" y="5847"/>
                  </a:lnTo>
                  <a:cubicBezTo>
                    <a:pt x="2614" y="5361"/>
                    <a:pt x="2171" y="4562"/>
                    <a:pt x="2171" y="4562"/>
                  </a:cubicBezTo>
                  <a:cubicBezTo>
                    <a:pt x="2204" y="4000"/>
                    <a:pt x="2106" y="3439"/>
                    <a:pt x="1869" y="2920"/>
                  </a:cubicBezTo>
                  <a:lnTo>
                    <a:pt x="1426" y="1495"/>
                  </a:lnTo>
                  <a:cubicBezTo>
                    <a:pt x="1577" y="196"/>
                    <a:pt x="973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0"/>
            <p:cNvSpPr/>
            <p:nvPr/>
          </p:nvSpPr>
          <p:spPr>
            <a:xfrm>
              <a:off x="7810003" y="5372698"/>
              <a:ext cx="427294" cy="310016"/>
            </a:xfrm>
            <a:custGeom>
              <a:rect b="b" l="l" r="r" t="t"/>
              <a:pathLst>
                <a:path extrusionOk="0" h="2485" w="3425">
                  <a:moveTo>
                    <a:pt x="3413" y="0"/>
                  </a:moveTo>
                  <a:lnTo>
                    <a:pt x="962" y="1923"/>
                  </a:lnTo>
                  <a:lnTo>
                    <a:pt x="0" y="1923"/>
                  </a:lnTo>
                  <a:lnTo>
                    <a:pt x="454" y="2484"/>
                  </a:lnTo>
                  <a:lnTo>
                    <a:pt x="3424" y="2463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0"/>
            <p:cNvSpPr/>
            <p:nvPr/>
          </p:nvSpPr>
          <p:spPr>
            <a:xfrm>
              <a:off x="8618435" y="4098356"/>
              <a:ext cx="262989" cy="514864"/>
            </a:xfrm>
            <a:custGeom>
              <a:rect b="b" l="l" r="r" t="t"/>
              <a:pathLst>
                <a:path extrusionOk="0" h="4127" w="2108">
                  <a:moveTo>
                    <a:pt x="984" y="0"/>
                  </a:moveTo>
                  <a:lnTo>
                    <a:pt x="1" y="1242"/>
                  </a:lnTo>
                  <a:lnTo>
                    <a:pt x="1" y="4126"/>
                  </a:lnTo>
                  <a:lnTo>
                    <a:pt x="2107" y="476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0"/>
            <p:cNvSpPr/>
            <p:nvPr/>
          </p:nvSpPr>
          <p:spPr>
            <a:xfrm>
              <a:off x="8149594" y="3710486"/>
              <a:ext cx="149709" cy="148084"/>
            </a:xfrm>
            <a:custGeom>
              <a:rect b="b" l="l" r="r" t="t"/>
              <a:pathLst>
                <a:path extrusionOk="0" h="1187" w="1200">
                  <a:moveTo>
                    <a:pt x="498" y="1"/>
                  </a:moveTo>
                  <a:cubicBezTo>
                    <a:pt x="349" y="1"/>
                    <a:pt x="227" y="27"/>
                    <a:pt x="195" y="107"/>
                  </a:cubicBezTo>
                  <a:cubicBezTo>
                    <a:pt x="195" y="107"/>
                    <a:pt x="0" y="981"/>
                    <a:pt x="1199" y="1187"/>
                  </a:cubicBezTo>
                  <a:lnTo>
                    <a:pt x="1199" y="107"/>
                  </a:lnTo>
                  <a:cubicBezTo>
                    <a:pt x="1199" y="107"/>
                    <a:pt x="79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0"/>
            <p:cNvSpPr/>
            <p:nvPr/>
          </p:nvSpPr>
          <p:spPr>
            <a:xfrm>
              <a:off x="7718306" y="2962816"/>
              <a:ext cx="721098" cy="2577438"/>
            </a:xfrm>
            <a:custGeom>
              <a:rect b="b" l="l" r="r" t="t"/>
              <a:pathLst>
                <a:path extrusionOk="0" h="20660" w="5780">
                  <a:moveTo>
                    <a:pt x="663" y="0"/>
                  </a:moveTo>
                  <a:cubicBezTo>
                    <a:pt x="486" y="0"/>
                    <a:pt x="347" y="40"/>
                    <a:pt x="347" y="40"/>
                  </a:cubicBezTo>
                  <a:cubicBezTo>
                    <a:pt x="1" y="526"/>
                    <a:pt x="703" y="1142"/>
                    <a:pt x="703" y="1142"/>
                  </a:cubicBezTo>
                  <a:cubicBezTo>
                    <a:pt x="638" y="3713"/>
                    <a:pt x="1211" y="5138"/>
                    <a:pt x="1211" y="5138"/>
                  </a:cubicBezTo>
                  <a:cubicBezTo>
                    <a:pt x="843" y="5624"/>
                    <a:pt x="671" y="6218"/>
                    <a:pt x="692" y="6823"/>
                  </a:cubicBezTo>
                  <a:lnTo>
                    <a:pt x="1351" y="7471"/>
                  </a:lnTo>
                  <a:lnTo>
                    <a:pt x="1351" y="8206"/>
                  </a:lnTo>
                  <a:lnTo>
                    <a:pt x="1707" y="10010"/>
                  </a:lnTo>
                  <a:lnTo>
                    <a:pt x="973" y="11025"/>
                  </a:lnTo>
                  <a:lnTo>
                    <a:pt x="1621" y="12429"/>
                  </a:lnTo>
                  <a:lnTo>
                    <a:pt x="1707" y="15259"/>
                  </a:lnTo>
                  <a:lnTo>
                    <a:pt x="1697" y="20659"/>
                  </a:lnTo>
                  <a:lnTo>
                    <a:pt x="2431" y="20659"/>
                  </a:lnTo>
                  <a:lnTo>
                    <a:pt x="5110" y="18996"/>
                  </a:lnTo>
                  <a:lnTo>
                    <a:pt x="4030" y="18456"/>
                  </a:lnTo>
                  <a:cubicBezTo>
                    <a:pt x="4678" y="18132"/>
                    <a:pt x="5272" y="17689"/>
                    <a:pt x="5769" y="17160"/>
                  </a:cubicBezTo>
                  <a:lnTo>
                    <a:pt x="5779" y="7774"/>
                  </a:lnTo>
                  <a:cubicBezTo>
                    <a:pt x="5650" y="7709"/>
                    <a:pt x="5531" y="7644"/>
                    <a:pt x="5412" y="7590"/>
                  </a:cubicBezTo>
                  <a:cubicBezTo>
                    <a:pt x="5142" y="7439"/>
                    <a:pt x="4905" y="7309"/>
                    <a:pt x="4699" y="7180"/>
                  </a:cubicBezTo>
                  <a:cubicBezTo>
                    <a:pt x="4364" y="6985"/>
                    <a:pt x="4040" y="6769"/>
                    <a:pt x="3738" y="6532"/>
                  </a:cubicBezTo>
                  <a:cubicBezTo>
                    <a:pt x="3479" y="6337"/>
                    <a:pt x="3263" y="6100"/>
                    <a:pt x="3101" y="5819"/>
                  </a:cubicBezTo>
                  <a:lnTo>
                    <a:pt x="3004" y="5894"/>
                  </a:lnTo>
                  <a:lnTo>
                    <a:pt x="2647" y="5851"/>
                  </a:lnTo>
                  <a:cubicBezTo>
                    <a:pt x="2647" y="5657"/>
                    <a:pt x="2604" y="5462"/>
                    <a:pt x="2539" y="5290"/>
                  </a:cubicBezTo>
                  <a:cubicBezTo>
                    <a:pt x="2485" y="5106"/>
                    <a:pt x="2399" y="4933"/>
                    <a:pt x="2312" y="4760"/>
                  </a:cubicBezTo>
                  <a:lnTo>
                    <a:pt x="2064" y="4307"/>
                  </a:lnTo>
                  <a:lnTo>
                    <a:pt x="1297" y="1444"/>
                  </a:lnTo>
                  <a:cubicBezTo>
                    <a:pt x="1632" y="195"/>
                    <a:pt x="1055" y="0"/>
                    <a:pt x="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0"/>
            <p:cNvSpPr/>
            <p:nvPr/>
          </p:nvSpPr>
          <p:spPr>
            <a:xfrm>
              <a:off x="8145477" y="3486921"/>
              <a:ext cx="176657" cy="262485"/>
            </a:xfrm>
            <a:custGeom>
              <a:rect b="b" l="l" r="r" t="t"/>
              <a:pathLst>
                <a:path extrusionOk="0" h="2104" w="1416">
                  <a:moveTo>
                    <a:pt x="683" y="1"/>
                  </a:moveTo>
                  <a:cubicBezTo>
                    <a:pt x="483" y="1"/>
                    <a:pt x="262" y="87"/>
                    <a:pt x="33" y="332"/>
                  </a:cubicBezTo>
                  <a:lnTo>
                    <a:pt x="33" y="1661"/>
                  </a:lnTo>
                  <a:cubicBezTo>
                    <a:pt x="33" y="1661"/>
                    <a:pt x="1" y="2039"/>
                    <a:pt x="606" y="2093"/>
                  </a:cubicBezTo>
                  <a:cubicBezTo>
                    <a:pt x="681" y="2104"/>
                    <a:pt x="757" y="2104"/>
                    <a:pt x="843" y="2104"/>
                  </a:cubicBezTo>
                  <a:cubicBezTo>
                    <a:pt x="1016" y="2104"/>
                    <a:pt x="1221" y="2039"/>
                    <a:pt x="1416" y="1758"/>
                  </a:cubicBezTo>
                  <a:lnTo>
                    <a:pt x="1416" y="354"/>
                  </a:lnTo>
                  <a:cubicBezTo>
                    <a:pt x="1254" y="181"/>
                    <a:pt x="1059" y="73"/>
                    <a:pt x="843" y="19"/>
                  </a:cubicBezTo>
                  <a:cubicBezTo>
                    <a:pt x="792" y="8"/>
                    <a:pt x="738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0"/>
            <p:cNvSpPr/>
            <p:nvPr/>
          </p:nvSpPr>
          <p:spPr>
            <a:xfrm>
              <a:off x="7840943" y="3964866"/>
              <a:ext cx="518991" cy="901604"/>
            </a:xfrm>
            <a:custGeom>
              <a:rect b="b" l="l" r="r" t="t"/>
              <a:pathLst>
                <a:path extrusionOk="0" h="7227" w="4160">
                  <a:moveTo>
                    <a:pt x="4159" y="1"/>
                  </a:moveTo>
                  <a:lnTo>
                    <a:pt x="1" y="5358"/>
                  </a:lnTo>
                  <a:lnTo>
                    <a:pt x="724" y="7227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0"/>
            <p:cNvSpPr/>
            <p:nvPr/>
          </p:nvSpPr>
          <p:spPr>
            <a:xfrm>
              <a:off x="8285705" y="4036352"/>
              <a:ext cx="130746" cy="1138764"/>
            </a:xfrm>
            <a:custGeom>
              <a:rect b="b" l="l" r="r" t="t"/>
              <a:pathLst>
                <a:path extrusionOk="0" h="9128" w="1048">
                  <a:moveTo>
                    <a:pt x="875" y="0"/>
                  </a:moveTo>
                  <a:lnTo>
                    <a:pt x="367" y="3910"/>
                  </a:lnTo>
                  <a:cubicBezTo>
                    <a:pt x="0" y="6643"/>
                    <a:pt x="475" y="8652"/>
                    <a:pt x="616" y="9127"/>
                  </a:cubicBezTo>
                  <a:lnTo>
                    <a:pt x="1048" y="8728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8052533" y="5223114"/>
              <a:ext cx="404339" cy="456853"/>
            </a:xfrm>
            <a:custGeom>
              <a:rect b="b" l="l" r="r" t="t"/>
              <a:pathLst>
                <a:path extrusionOk="0" h="3662" w="3241">
                  <a:moveTo>
                    <a:pt x="2442" y="0"/>
                  </a:moveTo>
                  <a:lnTo>
                    <a:pt x="1016" y="1199"/>
                  </a:lnTo>
                  <a:lnTo>
                    <a:pt x="1016" y="2798"/>
                  </a:lnTo>
                  <a:lnTo>
                    <a:pt x="1" y="3662"/>
                  </a:lnTo>
                  <a:lnTo>
                    <a:pt x="3241" y="3662"/>
                  </a:lnTo>
                  <a:lnTo>
                    <a:pt x="2431" y="2614"/>
                  </a:lnTo>
                  <a:cubicBezTo>
                    <a:pt x="2820" y="929"/>
                    <a:pt x="2442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7710321" y="2776428"/>
              <a:ext cx="206224" cy="132240"/>
            </a:xfrm>
            <a:custGeom>
              <a:rect b="b" l="l" r="r" t="t"/>
              <a:pathLst>
                <a:path extrusionOk="0" h="1060" w="1653">
                  <a:moveTo>
                    <a:pt x="367" y="1"/>
                  </a:moveTo>
                  <a:cubicBezTo>
                    <a:pt x="259" y="1"/>
                    <a:pt x="151" y="55"/>
                    <a:pt x="87" y="163"/>
                  </a:cubicBezTo>
                  <a:cubicBezTo>
                    <a:pt x="32" y="271"/>
                    <a:pt x="0" y="400"/>
                    <a:pt x="11" y="530"/>
                  </a:cubicBezTo>
                  <a:cubicBezTo>
                    <a:pt x="11" y="573"/>
                    <a:pt x="11" y="616"/>
                    <a:pt x="22" y="649"/>
                  </a:cubicBezTo>
                  <a:cubicBezTo>
                    <a:pt x="43" y="757"/>
                    <a:pt x="97" y="843"/>
                    <a:pt x="162" y="919"/>
                  </a:cubicBezTo>
                  <a:cubicBezTo>
                    <a:pt x="227" y="973"/>
                    <a:pt x="292" y="1016"/>
                    <a:pt x="367" y="1037"/>
                  </a:cubicBezTo>
                  <a:cubicBezTo>
                    <a:pt x="411" y="1048"/>
                    <a:pt x="454" y="1059"/>
                    <a:pt x="486" y="1059"/>
                  </a:cubicBezTo>
                  <a:lnTo>
                    <a:pt x="1167" y="1059"/>
                  </a:lnTo>
                  <a:cubicBezTo>
                    <a:pt x="1210" y="1059"/>
                    <a:pt x="1242" y="1048"/>
                    <a:pt x="1285" y="1037"/>
                  </a:cubicBezTo>
                  <a:cubicBezTo>
                    <a:pt x="1361" y="1016"/>
                    <a:pt x="1437" y="983"/>
                    <a:pt x="1491" y="919"/>
                  </a:cubicBezTo>
                  <a:cubicBezTo>
                    <a:pt x="1566" y="854"/>
                    <a:pt x="1620" y="757"/>
                    <a:pt x="1631" y="649"/>
                  </a:cubicBezTo>
                  <a:cubicBezTo>
                    <a:pt x="1642" y="616"/>
                    <a:pt x="1653" y="573"/>
                    <a:pt x="1653" y="530"/>
                  </a:cubicBezTo>
                  <a:cubicBezTo>
                    <a:pt x="1653" y="238"/>
                    <a:pt x="1555" y="1"/>
                    <a:pt x="1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7927275" y="3857076"/>
              <a:ext cx="97061" cy="353181"/>
            </a:xfrm>
            <a:custGeom>
              <a:rect b="b" l="l" r="r" t="t"/>
              <a:pathLst>
                <a:path extrusionOk="0" h="2831" w="778">
                  <a:moveTo>
                    <a:pt x="778" y="1"/>
                  </a:moveTo>
                  <a:lnTo>
                    <a:pt x="0" y="2042"/>
                  </a:lnTo>
                  <a:lnTo>
                    <a:pt x="43" y="2831"/>
                  </a:lnTo>
                  <a:lnTo>
                    <a:pt x="389" y="250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7840943" y="3618665"/>
              <a:ext cx="349196" cy="415060"/>
            </a:xfrm>
            <a:custGeom>
              <a:rect b="b" l="l" r="r" t="t"/>
              <a:pathLst>
                <a:path extrusionOk="0" h="3327" w="2799">
                  <a:moveTo>
                    <a:pt x="1535" y="0"/>
                  </a:moveTo>
                  <a:lnTo>
                    <a:pt x="1" y="1836"/>
                  </a:lnTo>
                  <a:lnTo>
                    <a:pt x="368" y="2214"/>
                  </a:lnTo>
                  <a:lnTo>
                    <a:pt x="1" y="2549"/>
                  </a:lnTo>
                  <a:lnTo>
                    <a:pt x="368" y="2949"/>
                  </a:lnTo>
                  <a:lnTo>
                    <a:pt x="487" y="3327"/>
                  </a:lnTo>
                  <a:cubicBezTo>
                    <a:pt x="1081" y="1476"/>
                    <a:pt x="1306" y="1268"/>
                    <a:pt x="1377" y="1268"/>
                  </a:cubicBezTo>
                  <a:cubicBezTo>
                    <a:pt x="1397" y="1268"/>
                    <a:pt x="1405" y="1285"/>
                    <a:pt x="1405" y="1285"/>
                  </a:cubicBezTo>
                  <a:cubicBezTo>
                    <a:pt x="1493" y="1483"/>
                    <a:pt x="1623" y="1543"/>
                    <a:pt x="1750" y="1543"/>
                  </a:cubicBezTo>
                  <a:cubicBezTo>
                    <a:pt x="1950" y="1543"/>
                    <a:pt x="2139" y="1393"/>
                    <a:pt x="2139" y="1393"/>
                  </a:cubicBezTo>
                  <a:cubicBezTo>
                    <a:pt x="2172" y="1620"/>
                    <a:pt x="2172" y="1858"/>
                    <a:pt x="2139" y="2085"/>
                  </a:cubicBezTo>
                  <a:cubicBezTo>
                    <a:pt x="2269" y="1998"/>
                    <a:pt x="2647" y="1458"/>
                    <a:pt x="2766" y="1275"/>
                  </a:cubicBezTo>
                  <a:lnTo>
                    <a:pt x="2798" y="1221"/>
                  </a:lnTo>
                  <a:cubicBezTo>
                    <a:pt x="2517" y="1069"/>
                    <a:pt x="2291" y="843"/>
                    <a:pt x="2139" y="551"/>
                  </a:cubicBezTo>
                  <a:lnTo>
                    <a:pt x="2129" y="562"/>
                  </a:lnTo>
                  <a:lnTo>
                    <a:pt x="2021" y="637"/>
                  </a:lnTo>
                  <a:lnTo>
                    <a:pt x="1664" y="594"/>
                  </a:lnTo>
                  <a:cubicBezTo>
                    <a:pt x="1697" y="400"/>
                    <a:pt x="1664" y="195"/>
                    <a:pt x="1567" y="33"/>
                  </a:cubicBezTo>
                  <a:cubicBezTo>
                    <a:pt x="1556" y="22"/>
                    <a:pt x="1545" y="11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7832834" y="3010847"/>
              <a:ext cx="174037" cy="572875"/>
            </a:xfrm>
            <a:custGeom>
              <a:rect b="b" l="l" r="r" t="t"/>
              <a:pathLst>
                <a:path extrusionOk="0" h="4592" w="1395">
                  <a:moveTo>
                    <a:pt x="422" y="1"/>
                  </a:moveTo>
                  <a:cubicBezTo>
                    <a:pt x="120" y="519"/>
                    <a:pt x="1" y="1103"/>
                    <a:pt x="77" y="1697"/>
                  </a:cubicBezTo>
                  <a:cubicBezTo>
                    <a:pt x="109" y="1956"/>
                    <a:pt x="811" y="3295"/>
                    <a:pt x="811" y="3295"/>
                  </a:cubicBezTo>
                  <a:cubicBezTo>
                    <a:pt x="951" y="3747"/>
                    <a:pt x="823" y="4253"/>
                    <a:pt x="480" y="4588"/>
                  </a:cubicBezTo>
                  <a:lnTo>
                    <a:pt x="480" y="4588"/>
                  </a:lnTo>
                  <a:cubicBezTo>
                    <a:pt x="659" y="4418"/>
                    <a:pt x="1394" y="4375"/>
                    <a:pt x="1394" y="4375"/>
                  </a:cubicBezTo>
                  <a:lnTo>
                    <a:pt x="1286" y="4181"/>
                  </a:lnTo>
                  <a:cubicBezTo>
                    <a:pt x="1351" y="3770"/>
                    <a:pt x="1297" y="3360"/>
                    <a:pt x="1157" y="2982"/>
                  </a:cubicBezTo>
                  <a:lnTo>
                    <a:pt x="541" y="1113"/>
                  </a:lnTo>
                  <a:cubicBezTo>
                    <a:pt x="681" y="303"/>
                    <a:pt x="422" y="1"/>
                    <a:pt x="422" y="1"/>
                  </a:cubicBezTo>
                  <a:close/>
                  <a:moveTo>
                    <a:pt x="480" y="4588"/>
                  </a:moveTo>
                  <a:cubicBezTo>
                    <a:pt x="479" y="4589"/>
                    <a:pt x="477" y="4590"/>
                    <a:pt x="476" y="4591"/>
                  </a:cubicBezTo>
                  <a:cubicBezTo>
                    <a:pt x="477" y="4590"/>
                    <a:pt x="479" y="4589"/>
                    <a:pt x="480" y="4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8720862" y="4232346"/>
              <a:ext cx="154325" cy="202976"/>
            </a:xfrm>
            <a:custGeom>
              <a:rect b="b" l="l" r="r" t="t"/>
              <a:pathLst>
                <a:path extrusionOk="0" h="1627" w="1237">
                  <a:moveTo>
                    <a:pt x="891" y="0"/>
                  </a:moveTo>
                  <a:cubicBezTo>
                    <a:pt x="836" y="0"/>
                    <a:pt x="775" y="46"/>
                    <a:pt x="714" y="158"/>
                  </a:cubicBezTo>
                  <a:cubicBezTo>
                    <a:pt x="692" y="244"/>
                    <a:pt x="692" y="330"/>
                    <a:pt x="703" y="417"/>
                  </a:cubicBezTo>
                  <a:cubicBezTo>
                    <a:pt x="703" y="417"/>
                    <a:pt x="585" y="341"/>
                    <a:pt x="457" y="341"/>
                  </a:cubicBezTo>
                  <a:cubicBezTo>
                    <a:pt x="311" y="341"/>
                    <a:pt x="153" y="440"/>
                    <a:pt x="141" y="860"/>
                  </a:cubicBezTo>
                  <a:cubicBezTo>
                    <a:pt x="152" y="1000"/>
                    <a:pt x="163" y="1140"/>
                    <a:pt x="195" y="1292"/>
                  </a:cubicBezTo>
                  <a:lnTo>
                    <a:pt x="1" y="1627"/>
                  </a:lnTo>
                  <a:cubicBezTo>
                    <a:pt x="10" y="1627"/>
                    <a:pt x="19" y="1627"/>
                    <a:pt x="27" y="1627"/>
                  </a:cubicBezTo>
                  <a:cubicBezTo>
                    <a:pt x="460" y="1627"/>
                    <a:pt x="858" y="1370"/>
                    <a:pt x="1048" y="989"/>
                  </a:cubicBezTo>
                  <a:cubicBezTo>
                    <a:pt x="1236" y="656"/>
                    <a:pt x="110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7774946" y="3136228"/>
              <a:ext cx="76975" cy="87703"/>
            </a:xfrm>
            <a:custGeom>
              <a:rect b="b" l="l" r="r" t="t"/>
              <a:pathLst>
                <a:path extrusionOk="0" h="703" w="617">
                  <a:moveTo>
                    <a:pt x="303" y="0"/>
                  </a:moveTo>
                  <a:cubicBezTo>
                    <a:pt x="260" y="0"/>
                    <a:pt x="206" y="22"/>
                    <a:pt x="163" y="44"/>
                  </a:cubicBezTo>
                  <a:cubicBezTo>
                    <a:pt x="119" y="76"/>
                    <a:pt x="76" y="119"/>
                    <a:pt x="44" y="162"/>
                  </a:cubicBezTo>
                  <a:cubicBezTo>
                    <a:pt x="11" y="195"/>
                    <a:pt x="1" y="238"/>
                    <a:pt x="1" y="281"/>
                  </a:cubicBezTo>
                  <a:cubicBezTo>
                    <a:pt x="1" y="443"/>
                    <a:pt x="206" y="702"/>
                    <a:pt x="303" y="702"/>
                  </a:cubicBezTo>
                  <a:cubicBezTo>
                    <a:pt x="411" y="702"/>
                    <a:pt x="616" y="443"/>
                    <a:pt x="616" y="281"/>
                  </a:cubicBezTo>
                  <a:cubicBezTo>
                    <a:pt x="616" y="238"/>
                    <a:pt x="595" y="195"/>
                    <a:pt x="573" y="162"/>
                  </a:cubicBezTo>
                  <a:cubicBezTo>
                    <a:pt x="541" y="119"/>
                    <a:pt x="497" y="76"/>
                    <a:pt x="454" y="44"/>
                  </a:cubicBezTo>
                  <a:cubicBezTo>
                    <a:pt x="411" y="22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7776318" y="2917903"/>
              <a:ext cx="72858" cy="238656"/>
            </a:xfrm>
            <a:custGeom>
              <a:rect b="b" l="l" r="r" t="t"/>
              <a:pathLst>
                <a:path extrusionOk="0" h="1913" w="584">
                  <a:moveTo>
                    <a:pt x="0" y="1"/>
                  </a:moveTo>
                  <a:lnTo>
                    <a:pt x="0" y="1912"/>
                  </a:lnTo>
                  <a:lnTo>
                    <a:pt x="573" y="19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7750743" y="3141593"/>
              <a:ext cx="125381" cy="29816"/>
            </a:xfrm>
            <a:custGeom>
              <a:rect b="b" l="l" r="r" t="t"/>
              <a:pathLst>
                <a:path extrusionOk="0" h="239" w="1005">
                  <a:moveTo>
                    <a:pt x="11" y="1"/>
                  </a:moveTo>
                  <a:lnTo>
                    <a:pt x="0" y="238"/>
                  </a:lnTo>
                  <a:lnTo>
                    <a:pt x="994" y="23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7741261" y="2748109"/>
              <a:ext cx="98434" cy="28444"/>
            </a:xfrm>
            <a:custGeom>
              <a:rect b="b" l="l" r="r" t="t"/>
              <a:pathLst>
                <a:path extrusionOk="0" h="228" w="789">
                  <a:moveTo>
                    <a:pt x="1" y="1"/>
                  </a:moveTo>
                  <a:lnTo>
                    <a:pt x="1" y="228"/>
                  </a:lnTo>
                  <a:lnTo>
                    <a:pt x="789" y="22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7734524" y="2890956"/>
              <a:ext cx="157818" cy="54019"/>
            </a:xfrm>
            <a:custGeom>
              <a:rect b="b" l="l" r="r" t="t"/>
              <a:pathLst>
                <a:path extrusionOk="0" h="433" w="1265">
                  <a:moveTo>
                    <a:pt x="1" y="1"/>
                  </a:moveTo>
                  <a:lnTo>
                    <a:pt x="346" y="238"/>
                  </a:lnTo>
                  <a:lnTo>
                    <a:pt x="638" y="433"/>
                  </a:lnTo>
                  <a:lnTo>
                    <a:pt x="919" y="238"/>
                  </a:lnTo>
                  <a:lnTo>
                    <a:pt x="1091" y="119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7683373" y="5648910"/>
              <a:ext cx="1061936" cy="128123"/>
            </a:xfrm>
            <a:custGeom>
              <a:rect b="b" l="l" r="r" t="t"/>
              <a:pathLst>
                <a:path extrusionOk="0" h="1027" w="8512">
                  <a:moveTo>
                    <a:pt x="0" y="0"/>
                  </a:moveTo>
                  <a:lnTo>
                    <a:pt x="0" y="1016"/>
                  </a:lnTo>
                  <a:lnTo>
                    <a:pt x="8511" y="1026"/>
                  </a:lnTo>
                  <a:lnTo>
                    <a:pt x="85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7699467" y="2857271"/>
              <a:ext cx="229180" cy="35181"/>
            </a:xfrm>
            <a:custGeom>
              <a:rect b="b" l="l" r="r" t="t"/>
              <a:pathLst>
                <a:path extrusionOk="0" h="282" w="1837">
                  <a:moveTo>
                    <a:pt x="1" y="1"/>
                  </a:moveTo>
                  <a:lnTo>
                    <a:pt x="87" y="271"/>
                  </a:lnTo>
                  <a:lnTo>
                    <a:pt x="1740" y="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7707576" y="2570953"/>
              <a:ext cx="261866" cy="185386"/>
            </a:xfrm>
            <a:custGeom>
              <a:rect b="b" l="l" r="r" t="t"/>
              <a:pathLst>
                <a:path extrusionOk="0" h="1486" w="2099">
                  <a:moveTo>
                    <a:pt x="827" y="1"/>
                  </a:moveTo>
                  <a:cubicBezTo>
                    <a:pt x="799" y="1"/>
                    <a:pt x="794" y="19"/>
                    <a:pt x="821" y="60"/>
                  </a:cubicBezTo>
                  <a:cubicBezTo>
                    <a:pt x="1243" y="654"/>
                    <a:pt x="1016" y="945"/>
                    <a:pt x="1016" y="945"/>
                  </a:cubicBezTo>
                  <a:cubicBezTo>
                    <a:pt x="1091" y="729"/>
                    <a:pt x="746" y="406"/>
                    <a:pt x="746" y="405"/>
                  </a:cubicBezTo>
                  <a:lnTo>
                    <a:pt x="746" y="405"/>
                  </a:lnTo>
                  <a:cubicBezTo>
                    <a:pt x="767" y="513"/>
                    <a:pt x="713" y="611"/>
                    <a:pt x="627" y="654"/>
                  </a:cubicBezTo>
                  <a:cubicBezTo>
                    <a:pt x="0" y="1097"/>
                    <a:pt x="627" y="1486"/>
                    <a:pt x="627" y="1486"/>
                  </a:cubicBezTo>
                  <a:lnTo>
                    <a:pt x="1135" y="1486"/>
                  </a:lnTo>
                  <a:cubicBezTo>
                    <a:pt x="2098" y="784"/>
                    <a:pt x="100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7813995" y="2746736"/>
              <a:ext cx="114652" cy="477188"/>
            </a:xfrm>
            <a:custGeom>
              <a:rect b="b" l="l" r="r" t="t"/>
              <a:pathLst>
                <a:path extrusionOk="0" h="3825" w="919">
                  <a:moveTo>
                    <a:pt x="1" y="1"/>
                  </a:moveTo>
                  <a:lnTo>
                    <a:pt x="1" y="3824"/>
                  </a:lnTo>
                  <a:cubicBezTo>
                    <a:pt x="98" y="3824"/>
                    <a:pt x="303" y="3576"/>
                    <a:pt x="303" y="3403"/>
                  </a:cubicBezTo>
                  <a:lnTo>
                    <a:pt x="498" y="3403"/>
                  </a:lnTo>
                  <a:lnTo>
                    <a:pt x="498" y="3166"/>
                  </a:lnTo>
                  <a:lnTo>
                    <a:pt x="282" y="3166"/>
                  </a:lnTo>
                  <a:lnTo>
                    <a:pt x="282" y="1394"/>
                  </a:lnTo>
                  <a:cubicBezTo>
                    <a:pt x="411" y="1329"/>
                    <a:pt x="541" y="1243"/>
                    <a:pt x="660" y="1157"/>
                  </a:cubicBezTo>
                  <a:lnTo>
                    <a:pt x="822" y="1157"/>
                  </a:lnTo>
                  <a:lnTo>
                    <a:pt x="919" y="887"/>
                  </a:lnTo>
                  <a:lnTo>
                    <a:pt x="800" y="887"/>
                  </a:lnTo>
                  <a:cubicBezTo>
                    <a:pt x="811" y="843"/>
                    <a:pt x="822" y="800"/>
                    <a:pt x="822" y="768"/>
                  </a:cubicBezTo>
                  <a:cubicBezTo>
                    <a:pt x="822" y="476"/>
                    <a:pt x="724" y="239"/>
                    <a:pt x="454" y="239"/>
                  </a:cubicBezTo>
                  <a:lnTo>
                    <a:pt x="390" y="2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8198125" y="3269594"/>
              <a:ext cx="40546" cy="138353"/>
            </a:xfrm>
            <a:custGeom>
              <a:rect b="b" l="l" r="r" t="t"/>
              <a:pathLst>
                <a:path extrusionOk="0" h="1109" w="325">
                  <a:moveTo>
                    <a:pt x="0" y="1"/>
                  </a:moveTo>
                  <a:lnTo>
                    <a:pt x="0" y="1048"/>
                  </a:lnTo>
                  <a:cubicBezTo>
                    <a:pt x="66" y="1092"/>
                    <a:pt x="121" y="1108"/>
                    <a:pt x="166" y="1108"/>
                  </a:cubicBezTo>
                  <a:cubicBezTo>
                    <a:pt x="275" y="1108"/>
                    <a:pt x="324" y="1016"/>
                    <a:pt x="324" y="10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8312653" y="3335590"/>
              <a:ext cx="93069" cy="118268"/>
            </a:xfrm>
            <a:custGeom>
              <a:rect b="b" l="l" r="r" t="t"/>
              <a:pathLst>
                <a:path extrusionOk="0" h="948" w="746">
                  <a:moveTo>
                    <a:pt x="745" y="1"/>
                  </a:moveTo>
                  <a:lnTo>
                    <a:pt x="0" y="725"/>
                  </a:lnTo>
                  <a:cubicBezTo>
                    <a:pt x="30" y="917"/>
                    <a:pt x="130" y="947"/>
                    <a:pt x="190" y="947"/>
                  </a:cubicBezTo>
                  <a:cubicBezTo>
                    <a:pt x="218" y="947"/>
                    <a:pt x="238" y="941"/>
                    <a:pt x="238" y="941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8040431" y="3353181"/>
              <a:ext cx="103798" cy="110658"/>
            </a:xfrm>
            <a:custGeom>
              <a:rect b="b" l="l" r="r" t="t"/>
              <a:pathLst>
                <a:path extrusionOk="0" h="887" w="832">
                  <a:moveTo>
                    <a:pt x="0" y="0"/>
                  </a:moveTo>
                  <a:lnTo>
                    <a:pt x="616" y="886"/>
                  </a:lnTo>
                  <a:cubicBezTo>
                    <a:pt x="616" y="886"/>
                    <a:pt x="620" y="886"/>
                    <a:pt x="626" y="886"/>
                  </a:cubicBezTo>
                  <a:cubicBezTo>
                    <a:pt x="667" y="886"/>
                    <a:pt x="823" y="870"/>
                    <a:pt x="832" y="6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7977054" y="3485174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038" y="1"/>
                  </a:moveTo>
                  <a:lnTo>
                    <a:pt x="1" y="44"/>
                  </a:lnTo>
                  <a:lnTo>
                    <a:pt x="1027" y="325"/>
                  </a:lnTo>
                  <a:cubicBezTo>
                    <a:pt x="1027" y="325"/>
                    <a:pt x="1210" y="228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7968945" y="3571506"/>
              <a:ext cx="153826" cy="40545"/>
            </a:xfrm>
            <a:custGeom>
              <a:rect b="b" l="l" r="r" t="t"/>
              <a:pathLst>
                <a:path extrusionOk="0" h="325" w="1233">
                  <a:moveTo>
                    <a:pt x="1027" y="0"/>
                  </a:moveTo>
                  <a:lnTo>
                    <a:pt x="1" y="195"/>
                  </a:lnTo>
                  <a:lnTo>
                    <a:pt x="1070" y="324"/>
                  </a:lnTo>
                  <a:cubicBezTo>
                    <a:pt x="1070" y="324"/>
                    <a:pt x="1232" y="195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8351702" y="3447498"/>
              <a:ext cx="132118" cy="79594"/>
            </a:xfrm>
            <a:custGeom>
              <a:rect b="b" l="l" r="r" t="t"/>
              <a:pathLst>
                <a:path extrusionOk="0" h="638" w="1059">
                  <a:moveTo>
                    <a:pt x="1059" y="0"/>
                  </a:moveTo>
                  <a:lnTo>
                    <a:pt x="76" y="335"/>
                  </a:lnTo>
                  <a:cubicBezTo>
                    <a:pt x="0" y="616"/>
                    <a:pt x="206" y="638"/>
                    <a:pt x="206" y="638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8358439" y="3564770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62" y="0"/>
                  </a:moveTo>
                  <a:lnTo>
                    <a:pt x="162" y="0"/>
                  </a:lnTo>
                  <a:cubicBezTo>
                    <a:pt x="0" y="216"/>
                    <a:pt x="184" y="324"/>
                    <a:pt x="184" y="324"/>
                  </a:cubicBezTo>
                  <a:lnTo>
                    <a:pt x="1210" y="3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8092954" y="3396222"/>
              <a:ext cx="293929" cy="250758"/>
            </a:xfrm>
            <a:custGeom>
              <a:rect b="b" l="l" r="r" t="t"/>
              <a:pathLst>
                <a:path extrusionOk="0" h="2010" w="2356">
                  <a:moveTo>
                    <a:pt x="1048" y="1"/>
                  </a:moveTo>
                  <a:cubicBezTo>
                    <a:pt x="659" y="1"/>
                    <a:pt x="11" y="293"/>
                    <a:pt x="11" y="1178"/>
                  </a:cubicBezTo>
                  <a:cubicBezTo>
                    <a:pt x="1" y="1297"/>
                    <a:pt x="11" y="1416"/>
                    <a:pt x="22" y="1535"/>
                  </a:cubicBezTo>
                  <a:cubicBezTo>
                    <a:pt x="40" y="1662"/>
                    <a:pt x="97" y="1774"/>
                    <a:pt x="230" y="1774"/>
                  </a:cubicBezTo>
                  <a:cubicBezTo>
                    <a:pt x="255" y="1774"/>
                    <a:pt x="283" y="1770"/>
                    <a:pt x="314" y="1762"/>
                  </a:cubicBezTo>
                  <a:cubicBezTo>
                    <a:pt x="314" y="1762"/>
                    <a:pt x="398" y="929"/>
                    <a:pt x="1097" y="929"/>
                  </a:cubicBezTo>
                  <a:cubicBezTo>
                    <a:pt x="1106" y="929"/>
                    <a:pt x="1115" y="930"/>
                    <a:pt x="1124" y="930"/>
                  </a:cubicBezTo>
                  <a:cubicBezTo>
                    <a:pt x="1578" y="930"/>
                    <a:pt x="1858" y="1265"/>
                    <a:pt x="2355" y="2010"/>
                  </a:cubicBezTo>
                  <a:lnTo>
                    <a:pt x="2355" y="1059"/>
                  </a:lnTo>
                  <a:cubicBezTo>
                    <a:pt x="2355" y="1059"/>
                    <a:pt x="2161" y="12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7521562" y="5744599"/>
              <a:ext cx="1342266" cy="265479"/>
            </a:xfrm>
            <a:custGeom>
              <a:rect b="b" l="l" r="r" t="t"/>
              <a:pathLst>
                <a:path extrusionOk="0" h="2128" w="10759">
                  <a:moveTo>
                    <a:pt x="1" y="0"/>
                  </a:moveTo>
                  <a:lnTo>
                    <a:pt x="1" y="2128"/>
                  </a:lnTo>
                  <a:lnTo>
                    <a:pt x="10759" y="2128"/>
                  </a:lnTo>
                  <a:lnTo>
                    <a:pt x="10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8250648" y="3487919"/>
              <a:ext cx="71486" cy="261486"/>
            </a:xfrm>
            <a:custGeom>
              <a:rect b="b" l="l" r="r" t="t"/>
              <a:pathLst>
                <a:path extrusionOk="0" h="2096" w="573">
                  <a:moveTo>
                    <a:pt x="0" y="0"/>
                  </a:moveTo>
                  <a:lnTo>
                    <a:pt x="0" y="2096"/>
                  </a:lnTo>
                  <a:cubicBezTo>
                    <a:pt x="173" y="2096"/>
                    <a:pt x="378" y="2031"/>
                    <a:pt x="573" y="1750"/>
                  </a:cubicBezTo>
                  <a:lnTo>
                    <a:pt x="573" y="346"/>
                  </a:lnTo>
                  <a:cubicBezTo>
                    <a:pt x="411" y="173"/>
                    <a:pt x="216" y="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8095699" y="3466336"/>
              <a:ext cx="291184" cy="182018"/>
            </a:xfrm>
            <a:custGeom>
              <a:rect b="b" l="l" r="r" t="t"/>
              <a:pathLst>
                <a:path extrusionOk="0" h="1459" w="2334">
                  <a:moveTo>
                    <a:pt x="1026" y="1"/>
                  </a:moveTo>
                  <a:cubicBezTo>
                    <a:pt x="475" y="11"/>
                    <a:pt x="33" y="443"/>
                    <a:pt x="0" y="984"/>
                  </a:cubicBezTo>
                  <a:cubicBezTo>
                    <a:pt x="18" y="1107"/>
                    <a:pt x="72" y="1217"/>
                    <a:pt x="197" y="1217"/>
                  </a:cubicBezTo>
                  <a:cubicBezTo>
                    <a:pt x="225" y="1217"/>
                    <a:pt x="257" y="1211"/>
                    <a:pt x="292" y="1200"/>
                  </a:cubicBezTo>
                  <a:cubicBezTo>
                    <a:pt x="292" y="1200"/>
                    <a:pt x="376" y="367"/>
                    <a:pt x="1075" y="367"/>
                  </a:cubicBezTo>
                  <a:cubicBezTo>
                    <a:pt x="1084" y="367"/>
                    <a:pt x="1093" y="368"/>
                    <a:pt x="1102" y="368"/>
                  </a:cubicBezTo>
                  <a:cubicBezTo>
                    <a:pt x="1556" y="379"/>
                    <a:pt x="1826" y="713"/>
                    <a:pt x="2333" y="1459"/>
                  </a:cubicBezTo>
                  <a:lnTo>
                    <a:pt x="2333" y="1059"/>
                  </a:lnTo>
                  <a:cubicBezTo>
                    <a:pt x="2333" y="1059"/>
                    <a:pt x="2139" y="1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7424625" y="5991119"/>
              <a:ext cx="1572568" cy="163180"/>
            </a:xfrm>
            <a:custGeom>
              <a:rect b="b" l="l" r="r" t="t"/>
              <a:pathLst>
                <a:path extrusionOk="0" h="1308" w="12605">
                  <a:moveTo>
                    <a:pt x="0" y="1"/>
                  </a:moveTo>
                  <a:lnTo>
                    <a:pt x="0" y="1286"/>
                  </a:lnTo>
                  <a:lnTo>
                    <a:pt x="12605" y="1308"/>
                  </a:lnTo>
                  <a:lnTo>
                    <a:pt x="1260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7753363" y="3017584"/>
              <a:ext cx="78348" cy="44662"/>
            </a:xfrm>
            <a:custGeom>
              <a:rect b="b" l="l" r="r" t="t"/>
              <a:pathLst>
                <a:path extrusionOk="0" h="358" w="628">
                  <a:moveTo>
                    <a:pt x="120" y="1"/>
                  </a:moveTo>
                  <a:cubicBezTo>
                    <a:pt x="76" y="12"/>
                    <a:pt x="44" y="33"/>
                    <a:pt x="12" y="55"/>
                  </a:cubicBezTo>
                  <a:lnTo>
                    <a:pt x="1" y="55"/>
                  </a:lnTo>
                  <a:lnTo>
                    <a:pt x="130" y="357"/>
                  </a:lnTo>
                  <a:cubicBezTo>
                    <a:pt x="152" y="347"/>
                    <a:pt x="174" y="347"/>
                    <a:pt x="195" y="336"/>
                  </a:cubicBezTo>
                  <a:cubicBezTo>
                    <a:pt x="627" y="120"/>
                    <a:pt x="346" y="23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4" name="Google Shape;1924;p40"/>
          <p:cNvGrpSpPr/>
          <p:nvPr/>
        </p:nvGrpSpPr>
        <p:grpSpPr>
          <a:xfrm>
            <a:off x="6353613" y="1915276"/>
            <a:ext cx="779074" cy="643610"/>
            <a:chOff x="10166575" y="2134325"/>
            <a:chExt cx="587050" cy="484975"/>
          </a:xfrm>
        </p:grpSpPr>
        <p:sp>
          <p:nvSpPr>
            <p:cNvPr id="1925" name="Google Shape;1925;p40"/>
            <p:cNvSpPr/>
            <p:nvPr/>
          </p:nvSpPr>
          <p:spPr>
            <a:xfrm>
              <a:off x="10255950" y="2398675"/>
              <a:ext cx="74825" cy="43775"/>
            </a:xfrm>
            <a:custGeom>
              <a:rect b="b" l="l" r="r" t="t"/>
              <a:pathLst>
                <a:path extrusionOk="0" h="1751" w="2993">
                  <a:moveTo>
                    <a:pt x="0" y="0"/>
                  </a:moveTo>
                  <a:lnTo>
                    <a:pt x="0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10316150" y="2404475"/>
              <a:ext cx="22175" cy="27700"/>
            </a:xfrm>
            <a:custGeom>
              <a:rect b="b" l="l" r="r" t="t"/>
              <a:pathLst>
                <a:path extrusionOk="0" h="1108" w="887">
                  <a:moveTo>
                    <a:pt x="438" y="1"/>
                  </a:moveTo>
                  <a:cubicBezTo>
                    <a:pt x="271" y="1"/>
                    <a:pt x="104" y="82"/>
                    <a:pt x="1" y="244"/>
                  </a:cubicBezTo>
                  <a:lnTo>
                    <a:pt x="1" y="1108"/>
                  </a:lnTo>
                  <a:lnTo>
                    <a:pt x="887" y="1108"/>
                  </a:lnTo>
                  <a:lnTo>
                    <a:pt x="887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10237325" y="2334400"/>
              <a:ext cx="111525" cy="64300"/>
            </a:xfrm>
            <a:custGeom>
              <a:rect b="b" l="l" r="r" t="t"/>
              <a:pathLst>
                <a:path extrusionOk="0" h="2572" w="4461">
                  <a:moveTo>
                    <a:pt x="2160" y="1"/>
                  </a:moveTo>
                  <a:cubicBezTo>
                    <a:pt x="1944" y="325"/>
                    <a:pt x="1577" y="757"/>
                    <a:pt x="1231" y="865"/>
                  </a:cubicBezTo>
                  <a:cubicBezTo>
                    <a:pt x="0" y="1286"/>
                    <a:pt x="724" y="2571"/>
                    <a:pt x="724" y="2571"/>
                  </a:cubicBezTo>
                  <a:lnTo>
                    <a:pt x="3791" y="2571"/>
                  </a:lnTo>
                  <a:cubicBezTo>
                    <a:pt x="3791" y="2571"/>
                    <a:pt x="4461" y="1286"/>
                    <a:pt x="3219" y="865"/>
                  </a:cubicBezTo>
                  <a:cubicBezTo>
                    <a:pt x="2884" y="757"/>
                    <a:pt x="2581" y="41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10166575" y="2432150"/>
              <a:ext cx="76975" cy="187150"/>
            </a:xfrm>
            <a:custGeom>
              <a:rect b="b" l="l" r="r" t="t"/>
              <a:pathLst>
                <a:path extrusionOk="0" h="7486" w="3079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10243525" y="2432150"/>
              <a:ext cx="99925" cy="187150"/>
            </a:xfrm>
            <a:custGeom>
              <a:rect b="b" l="l" r="r" t="t"/>
              <a:pathLst>
                <a:path extrusionOk="0" h="7486" w="3997">
                  <a:moveTo>
                    <a:pt x="0" y="1"/>
                  </a:moveTo>
                  <a:lnTo>
                    <a:pt x="0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10260275" y="2463200"/>
              <a:ext cx="58350" cy="68900"/>
            </a:xfrm>
            <a:custGeom>
              <a:rect b="b" l="l" r="r" t="t"/>
              <a:pathLst>
                <a:path extrusionOk="0" h="2756" w="2334">
                  <a:moveTo>
                    <a:pt x="1167" y="1"/>
                  </a:moveTo>
                  <a:cubicBezTo>
                    <a:pt x="832" y="1"/>
                    <a:pt x="0" y="692"/>
                    <a:pt x="0" y="692"/>
                  </a:cubicBezTo>
                  <a:lnTo>
                    <a:pt x="22" y="692"/>
                  </a:lnTo>
                  <a:lnTo>
                    <a:pt x="22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33" y="692"/>
                  </a:lnTo>
                  <a:cubicBezTo>
                    <a:pt x="2333" y="692"/>
                    <a:pt x="1501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10260525" y="2549075"/>
              <a:ext cx="58100" cy="69150"/>
            </a:xfrm>
            <a:custGeom>
              <a:rect b="b" l="l" r="r" t="t"/>
              <a:pathLst>
                <a:path extrusionOk="0" h="2766" w="2324">
                  <a:moveTo>
                    <a:pt x="1167" y="1"/>
                  </a:moveTo>
                  <a:cubicBezTo>
                    <a:pt x="822" y="1"/>
                    <a:pt x="1" y="703"/>
                    <a:pt x="1" y="703"/>
                  </a:cubicBezTo>
                  <a:lnTo>
                    <a:pt x="12" y="703"/>
                  </a:lnTo>
                  <a:lnTo>
                    <a:pt x="12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10180350" y="2471850"/>
              <a:ext cx="38625" cy="60250"/>
            </a:xfrm>
            <a:custGeom>
              <a:rect b="b" l="l" r="r" t="t"/>
              <a:pathLst>
                <a:path extrusionOk="0" h="2410" w="1545">
                  <a:moveTo>
                    <a:pt x="778" y="0"/>
                  </a:moveTo>
                  <a:cubicBezTo>
                    <a:pt x="464" y="0"/>
                    <a:pt x="151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45" y="240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0282400" y="2404475"/>
              <a:ext cx="22175" cy="27700"/>
            </a:xfrm>
            <a:custGeom>
              <a:rect b="b" l="l" r="r" t="t"/>
              <a:pathLst>
                <a:path extrusionOk="0" h="1108" w="887">
                  <a:moveTo>
                    <a:pt x="438" y="1"/>
                  </a:moveTo>
                  <a:cubicBezTo>
                    <a:pt x="271" y="1"/>
                    <a:pt x="103" y="82"/>
                    <a:pt x="1" y="244"/>
                  </a:cubicBezTo>
                  <a:lnTo>
                    <a:pt x="1" y="1108"/>
                  </a:lnTo>
                  <a:lnTo>
                    <a:pt x="886" y="1108"/>
                  </a:lnTo>
                  <a:lnTo>
                    <a:pt x="886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0255950" y="2404350"/>
              <a:ext cx="15675" cy="27825"/>
            </a:xfrm>
            <a:custGeom>
              <a:rect b="b" l="l" r="r" t="t"/>
              <a:pathLst>
                <a:path extrusionOk="0" h="1113" w="627">
                  <a:moveTo>
                    <a:pt x="184" y="0"/>
                  </a:moveTo>
                  <a:cubicBezTo>
                    <a:pt x="119" y="0"/>
                    <a:pt x="65" y="11"/>
                    <a:pt x="0" y="33"/>
                  </a:cubicBezTo>
                  <a:lnTo>
                    <a:pt x="0" y="1113"/>
                  </a:lnTo>
                  <a:lnTo>
                    <a:pt x="627" y="1113"/>
                  </a:lnTo>
                  <a:lnTo>
                    <a:pt x="627" y="249"/>
                  </a:lnTo>
                  <a:cubicBezTo>
                    <a:pt x="530" y="97"/>
                    <a:pt x="368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0180350" y="2556850"/>
              <a:ext cx="38625" cy="60300"/>
            </a:xfrm>
            <a:custGeom>
              <a:rect b="b" l="l" r="r" t="t"/>
              <a:pathLst>
                <a:path extrusionOk="0" h="2412" w="1545">
                  <a:moveTo>
                    <a:pt x="778" y="0"/>
                  </a:moveTo>
                  <a:cubicBezTo>
                    <a:pt x="464" y="0"/>
                    <a:pt x="151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45" y="2411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10589425" y="2398675"/>
              <a:ext cx="74825" cy="43775"/>
            </a:xfrm>
            <a:custGeom>
              <a:rect b="b" l="l" r="r" t="t"/>
              <a:pathLst>
                <a:path extrusionOk="0" h="1751" w="2993">
                  <a:moveTo>
                    <a:pt x="1" y="0"/>
                  </a:moveTo>
                  <a:lnTo>
                    <a:pt x="1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10581875" y="2404475"/>
              <a:ext cx="22150" cy="27700"/>
            </a:xfrm>
            <a:custGeom>
              <a:rect b="b" l="l" r="r" t="t"/>
              <a:pathLst>
                <a:path extrusionOk="0" h="1108" w="886">
                  <a:moveTo>
                    <a:pt x="448" y="1"/>
                  </a:moveTo>
                  <a:cubicBezTo>
                    <a:pt x="281" y="1"/>
                    <a:pt x="113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10571325" y="2334400"/>
              <a:ext cx="111550" cy="64300"/>
            </a:xfrm>
            <a:custGeom>
              <a:rect b="b" l="l" r="r" t="t"/>
              <a:pathLst>
                <a:path extrusionOk="0" h="2572" w="4462">
                  <a:moveTo>
                    <a:pt x="2172" y="1"/>
                  </a:moveTo>
                  <a:cubicBezTo>
                    <a:pt x="1891" y="411"/>
                    <a:pt x="1578" y="757"/>
                    <a:pt x="1243" y="865"/>
                  </a:cubicBezTo>
                  <a:cubicBezTo>
                    <a:pt x="1" y="1286"/>
                    <a:pt x="660" y="2571"/>
                    <a:pt x="660" y="2571"/>
                  </a:cubicBezTo>
                  <a:lnTo>
                    <a:pt x="3738" y="2571"/>
                  </a:lnTo>
                  <a:cubicBezTo>
                    <a:pt x="3738" y="2571"/>
                    <a:pt x="4462" y="1286"/>
                    <a:pt x="3230" y="865"/>
                  </a:cubicBezTo>
                  <a:cubicBezTo>
                    <a:pt x="2885" y="757"/>
                    <a:pt x="2517" y="325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10676650" y="2432150"/>
              <a:ext cx="76975" cy="187150"/>
            </a:xfrm>
            <a:custGeom>
              <a:rect b="b" l="l" r="r" t="t"/>
              <a:pathLst>
                <a:path extrusionOk="0" h="7486" w="3079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10576725" y="2432150"/>
              <a:ext cx="99950" cy="187150"/>
            </a:xfrm>
            <a:custGeom>
              <a:rect b="b" l="l" r="r" t="t"/>
              <a:pathLst>
                <a:path extrusionOk="0" h="7486" w="3998">
                  <a:moveTo>
                    <a:pt x="1" y="1"/>
                  </a:moveTo>
                  <a:lnTo>
                    <a:pt x="1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10601850" y="2463200"/>
              <a:ext cx="58075" cy="68900"/>
            </a:xfrm>
            <a:custGeom>
              <a:rect b="b" l="l" r="r" t="t"/>
              <a:pathLst>
                <a:path extrusionOk="0" h="2756" w="2323">
                  <a:moveTo>
                    <a:pt x="1156" y="1"/>
                  </a:moveTo>
                  <a:cubicBezTo>
                    <a:pt x="821" y="1"/>
                    <a:pt x="0" y="692"/>
                    <a:pt x="0" y="692"/>
                  </a:cubicBezTo>
                  <a:lnTo>
                    <a:pt x="11" y="692"/>
                  </a:lnTo>
                  <a:lnTo>
                    <a:pt x="11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23" y="692"/>
                  </a:lnTo>
                  <a:cubicBezTo>
                    <a:pt x="2323" y="692"/>
                    <a:pt x="1491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10601575" y="2549075"/>
              <a:ext cx="58075" cy="69150"/>
            </a:xfrm>
            <a:custGeom>
              <a:rect b="b" l="l" r="r" t="t"/>
              <a:pathLst>
                <a:path extrusionOk="0" h="2766" w="2323">
                  <a:moveTo>
                    <a:pt x="1156" y="1"/>
                  </a:moveTo>
                  <a:cubicBezTo>
                    <a:pt x="821" y="1"/>
                    <a:pt x="1" y="703"/>
                    <a:pt x="1" y="703"/>
                  </a:cubicBezTo>
                  <a:lnTo>
                    <a:pt x="11" y="703"/>
                  </a:lnTo>
                  <a:lnTo>
                    <a:pt x="11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10700950" y="2471850"/>
              <a:ext cx="38900" cy="60250"/>
            </a:xfrm>
            <a:custGeom>
              <a:rect b="b" l="l" r="r" t="t"/>
              <a:pathLst>
                <a:path extrusionOk="0" h="2410" w="1556">
                  <a:moveTo>
                    <a:pt x="778" y="0"/>
                  </a:moveTo>
                  <a:cubicBezTo>
                    <a:pt x="465" y="0"/>
                    <a:pt x="152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56" y="2409"/>
                  </a:lnTo>
                  <a:lnTo>
                    <a:pt x="1556" y="51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10648825" y="2404350"/>
              <a:ext cx="15425" cy="27825"/>
            </a:xfrm>
            <a:custGeom>
              <a:rect b="b" l="l" r="r" t="t"/>
              <a:pathLst>
                <a:path extrusionOk="0" h="1113" w="617">
                  <a:moveTo>
                    <a:pt x="433" y="0"/>
                  </a:moveTo>
                  <a:cubicBezTo>
                    <a:pt x="260" y="0"/>
                    <a:pt x="87" y="87"/>
                    <a:pt x="1" y="238"/>
                  </a:cubicBezTo>
                  <a:lnTo>
                    <a:pt x="1" y="1113"/>
                  </a:lnTo>
                  <a:lnTo>
                    <a:pt x="616" y="1113"/>
                  </a:lnTo>
                  <a:lnTo>
                    <a:pt x="616" y="33"/>
                  </a:lnTo>
                  <a:cubicBezTo>
                    <a:pt x="562" y="11"/>
                    <a:pt x="498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10700950" y="2556850"/>
              <a:ext cx="38900" cy="60300"/>
            </a:xfrm>
            <a:custGeom>
              <a:rect b="b" l="l" r="r" t="t"/>
              <a:pathLst>
                <a:path extrusionOk="0" h="2412" w="1556">
                  <a:moveTo>
                    <a:pt x="778" y="0"/>
                  </a:moveTo>
                  <a:cubicBezTo>
                    <a:pt x="465" y="0"/>
                    <a:pt x="152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56" y="2411"/>
                  </a:lnTo>
                  <a:lnTo>
                    <a:pt x="1556" y="510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10329925" y="2350075"/>
              <a:ext cx="260075" cy="269225"/>
            </a:xfrm>
            <a:custGeom>
              <a:rect b="b" l="l" r="r" t="t"/>
              <a:pathLst>
                <a:path extrusionOk="0" h="10769" w="10403">
                  <a:moveTo>
                    <a:pt x="1" y="0"/>
                  </a:moveTo>
                  <a:lnTo>
                    <a:pt x="1" y="10769"/>
                  </a:lnTo>
                  <a:lnTo>
                    <a:pt x="10402" y="10769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10302650" y="2134325"/>
              <a:ext cx="314875" cy="200650"/>
            </a:xfrm>
            <a:custGeom>
              <a:rect b="b" l="l" r="r" t="t"/>
              <a:pathLst>
                <a:path extrusionOk="0" h="8026" w="12595">
                  <a:moveTo>
                    <a:pt x="6298" y="0"/>
                  </a:moveTo>
                  <a:lnTo>
                    <a:pt x="6125" y="1307"/>
                  </a:lnTo>
                  <a:cubicBezTo>
                    <a:pt x="4872" y="3305"/>
                    <a:pt x="4084" y="3295"/>
                    <a:pt x="3209" y="3586"/>
                  </a:cubicBezTo>
                  <a:cubicBezTo>
                    <a:pt x="1" y="4666"/>
                    <a:pt x="1211" y="8025"/>
                    <a:pt x="1211" y="8025"/>
                  </a:cubicBezTo>
                  <a:lnTo>
                    <a:pt x="11374" y="8025"/>
                  </a:lnTo>
                  <a:cubicBezTo>
                    <a:pt x="11374" y="8025"/>
                    <a:pt x="12595" y="4666"/>
                    <a:pt x="9376" y="3586"/>
                  </a:cubicBezTo>
                  <a:cubicBezTo>
                    <a:pt x="8501" y="3295"/>
                    <a:pt x="7713" y="3305"/>
                    <a:pt x="6471" y="1307"/>
                  </a:cubicBezTo>
                  <a:lnTo>
                    <a:pt x="6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10331550" y="2334950"/>
              <a:ext cx="256825" cy="15150"/>
            </a:xfrm>
            <a:custGeom>
              <a:rect b="b" l="l" r="r" t="t"/>
              <a:pathLst>
                <a:path extrusionOk="0" h="606" w="10273">
                  <a:moveTo>
                    <a:pt x="1" y="0"/>
                  </a:moveTo>
                  <a:lnTo>
                    <a:pt x="1" y="605"/>
                  </a:lnTo>
                  <a:lnTo>
                    <a:pt x="10272" y="605"/>
                  </a:lnTo>
                  <a:lnTo>
                    <a:pt x="10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10356925" y="2410275"/>
              <a:ext cx="206075" cy="209025"/>
            </a:xfrm>
            <a:custGeom>
              <a:rect b="b" l="l" r="r" t="t"/>
              <a:pathLst>
                <a:path extrusionOk="0" h="8361" w="8243">
                  <a:moveTo>
                    <a:pt x="1" y="1"/>
                  </a:moveTo>
                  <a:lnTo>
                    <a:pt x="1" y="8361"/>
                  </a:lnTo>
                  <a:lnTo>
                    <a:pt x="8242" y="8361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10388250" y="2437025"/>
              <a:ext cx="143675" cy="182275"/>
            </a:xfrm>
            <a:custGeom>
              <a:rect b="b" l="l" r="r" t="t"/>
              <a:pathLst>
                <a:path extrusionOk="0" h="7291" w="5747">
                  <a:moveTo>
                    <a:pt x="1" y="0"/>
                  </a:moveTo>
                  <a:lnTo>
                    <a:pt x="1" y="7291"/>
                  </a:lnTo>
                  <a:lnTo>
                    <a:pt x="5747" y="7291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10394475" y="2459700"/>
              <a:ext cx="130975" cy="159600"/>
            </a:xfrm>
            <a:custGeom>
              <a:rect b="b" l="l" r="r" t="t"/>
              <a:pathLst>
                <a:path extrusionOk="0" h="6384" w="5239">
                  <a:moveTo>
                    <a:pt x="2633" y="0"/>
                  </a:moveTo>
                  <a:cubicBezTo>
                    <a:pt x="2630" y="0"/>
                    <a:pt x="2627" y="0"/>
                    <a:pt x="2625" y="0"/>
                  </a:cubicBezTo>
                  <a:cubicBezTo>
                    <a:pt x="1858" y="0"/>
                    <a:pt x="0" y="1556"/>
                    <a:pt x="0" y="1556"/>
                  </a:cubicBezTo>
                  <a:lnTo>
                    <a:pt x="43" y="1556"/>
                  </a:lnTo>
                  <a:lnTo>
                    <a:pt x="43" y="6384"/>
                  </a:lnTo>
                  <a:lnTo>
                    <a:pt x="5206" y="6384"/>
                  </a:lnTo>
                  <a:lnTo>
                    <a:pt x="5206" y="1556"/>
                  </a:lnTo>
                  <a:lnTo>
                    <a:pt x="5239" y="1556"/>
                  </a:lnTo>
                  <a:cubicBezTo>
                    <a:pt x="5239" y="1556"/>
                    <a:pt x="3394" y="0"/>
                    <a:pt x="2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10425525" y="2541775"/>
              <a:ext cx="68875" cy="77525"/>
            </a:xfrm>
            <a:custGeom>
              <a:rect b="b" l="l" r="r" t="t"/>
              <a:pathLst>
                <a:path extrusionOk="0" h="3101" w="2755">
                  <a:moveTo>
                    <a:pt x="0" y="1"/>
                  </a:moveTo>
                  <a:lnTo>
                    <a:pt x="0" y="3101"/>
                  </a:lnTo>
                  <a:lnTo>
                    <a:pt x="2755" y="3101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103358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105772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10349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103631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03766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03898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0403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0416600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10430100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10443875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10457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104706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104841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104970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10510850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105243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105381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105510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105645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10615625" y="2404475"/>
              <a:ext cx="22150" cy="27700"/>
            </a:xfrm>
            <a:custGeom>
              <a:rect b="b" l="l" r="r" t="t"/>
              <a:pathLst>
                <a:path extrusionOk="0" h="1108" w="886">
                  <a:moveTo>
                    <a:pt x="448" y="1"/>
                  </a:moveTo>
                  <a:cubicBezTo>
                    <a:pt x="281" y="1"/>
                    <a:pt x="114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00" y="152400"/>
            <a:ext cx="66308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type="ctrTitle"/>
          </p:nvPr>
        </p:nvSpPr>
        <p:spPr>
          <a:xfrm>
            <a:off x="802000" y="1214407"/>
            <a:ext cx="3693600" cy="27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3855003" y="1277106"/>
            <a:ext cx="5114162" cy="2714571"/>
            <a:chOff x="1397225" y="1410350"/>
            <a:chExt cx="4786300" cy="277450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14" name="Google Shape;214;p1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5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16" name="Google Shape;216;p1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219" name="Google Shape;219;p1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4" name="Google Shape;224;p15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25" name="Google Shape;225;p1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26" name="Google Shape;226;p1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5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28" name="Google Shape;228;p1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29" name="Google Shape;229;p1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5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35" name="Google Shape;235;p1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37" name="Google Shape;237;p15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38" name="Google Shape;238;p1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40" name="Google Shape;240;p1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42" name="Google Shape;242;p1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44" name="Google Shape;244;p15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45" name="Google Shape;245;p1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46" name="Google Shape;246;p1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5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48" name="Google Shape;248;p1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49" name="Google Shape;249;p1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0" name="Google Shape;250;p1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1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2" name="Google Shape;252;p15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53" name="Google Shape;253;p1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54" name="Google Shape;254;p1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5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57" name="Google Shape;257;p1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5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60" name="Google Shape;260;p1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" name="Google Shape;261;p15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15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" name="Google Shape;281;p15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15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04" name="Google Shape;304;p1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" name="Google Shape;306;p15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15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08" name="Google Shape;308;p1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" name="Google Shape;312;p15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15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0" name="Google Shape;320;p1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" name="Google Shape;324;p15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15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54" name="Google Shape;354;p1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15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15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58" name="Google Shape;358;p1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15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61" name="Google Shape;361;p1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15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15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" name="Google Shape;376;p15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" name="Google Shape;384;p15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85" name="Google Shape;385;p1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9" name="Google Shape;389;p15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15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432" name="Google Shape;432;p1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" name="Google Shape;434;p15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25" y="152400"/>
            <a:ext cx="56835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3"/>
          <p:cNvSpPr txBox="1"/>
          <p:nvPr>
            <p:ph type="ctrTitle"/>
          </p:nvPr>
        </p:nvSpPr>
        <p:spPr>
          <a:xfrm>
            <a:off x="5450400" y="1801666"/>
            <a:ext cx="3693600" cy="15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Recommendations</a:t>
            </a:r>
            <a:endParaRPr sz="3900"/>
          </a:p>
        </p:txBody>
      </p:sp>
      <p:grpSp>
        <p:nvGrpSpPr>
          <p:cNvPr id="1988" name="Google Shape;1988;p43"/>
          <p:cNvGrpSpPr/>
          <p:nvPr/>
        </p:nvGrpSpPr>
        <p:grpSpPr>
          <a:xfrm>
            <a:off x="79178" y="1214468"/>
            <a:ext cx="5114162" cy="2714571"/>
            <a:chOff x="1397225" y="1410350"/>
            <a:chExt cx="4786300" cy="2774500"/>
          </a:xfrm>
        </p:grpSpPr>
        <p:grpSp>
          <p:nvGrpSpPr>
            <p:cNvPr id="1989" name="Google Shape;1989;p43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1990" name="Google Shape;1990;p43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991" name="Google Shape;1991;p43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2" name="Google Shape;1992;p43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1993" name="Google Shape;1993;p43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1994" name="Google Shape;1994;p43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995" name="Google Shape;1995;p43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1996" name="Google Shape;1996;p43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43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43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43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43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1" name="Google Shape;2001;p43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002" name="Google Shape;2002;p43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03" name="Google Shape;2003;p43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4" name="Google Shape;2004;p43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005" name="Google Shape;2005;p43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06" name="Google Shape;2006;p43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3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3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3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3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1" name="Google Shape;2011;p43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012" name="Google Shape;2012;p43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3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014" name="Google Shape;2014;p43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015" name="Google Shape;2015;p43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43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17" name="Google Shape;2017;p43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018" name="Google Shape;2018;p43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019" name="Google Shape;2019;p43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43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021" name="Google Shape;2021;p43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022" name="Google Shape;2022;p43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23" name="Google Shape;2023;p43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43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025" name="Google Shape;2025;p43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26" name="Google Shape;2026;p43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027" name="Google Shape;2027;p43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8" name="Google Shape;2028;p43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29" name="Google Shape;2029;p43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030" name="Google Shape;2030;p4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31" name="Google Shape;2031;p4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43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033" name="Google Shape;2033;p4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34" name="Google Shape;2034;p4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43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036" name="Google Shape;2036;p43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2037" name="Google Shape;2037;p43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8" name="Google Shape;2038;p43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1" name="Google Shape;2041;p43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042" name="Google Shape;2042;p43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3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43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43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43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3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3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43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43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43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43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43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43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3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3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3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43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0" name="Google Shape;2080;p43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081" name="Google Shape;2081;p4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4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3" name="Google Shape;2083;p43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4" name="Google Shape;2084;p43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085" name="Google Shape;2085;p43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3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3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3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9" name="Google Shape;2089;p43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3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6" name="Google Shape;2096;p43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097" name="Google Shape;2097;p43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43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43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43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1" name="Google Shape;2101;p43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3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3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3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3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0" name="Google Shape;2130;p43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131" name="Google Shape;2131;p43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43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3" name="Google Shape;2133;p43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4" name="Google Shape;2134;p43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135" name="Google Shape;2135;p43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43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7" name="Google Shape;2137;p43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138" name="Google Shape;2138;p43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43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0" name="Google Shape;2140;p43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8" name="Google Shape;2148;p43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149" name="Google Shape;2149;p43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3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3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3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3" name="Google Shape;2153;p43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1" name="Google Shape;2161;p43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162" name="Google Shape;2162;p43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3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3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3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6" name="Google Shape;2166;p43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8" name="Google Shape;2208;p43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209" name="Google Shape;2209;p43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1" name="Google Shape;2211;p43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3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44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1" name="Google Shape;2251;p44"/>
          <p:cNvSpPr/>
          <p:nvPr/>
        </p:nvSpPr>
        <p:spPr>
          <a:xfrm>
            <a:off x="706575" y="1361200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44"/>
          <p:cNvSpPr txBox="1"/>
          <p:nvPr/>
        </p:nvSpPr>
        <p:spPr>
          <a:xfrm>
            <a:off x="810475" y="3557303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Southwest Airlines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44"/>
          <p:cNvSpPr/>
          <p:nvPr/>
        </p:nvSpPr>
        <p:spPr>
          <a:xfrm>
            <a:off x="3532900" y="1360350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44"/>
          <p:cNvSpPr txBox="1"/>
          <p:nvPr/>
        </p:nvSpPr>
        <p:spPr>
          <a:xfrm>
            <a:off x="3636800" y="3556611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Delta Airlines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44"/>
          <p:cNvSpPr/>
          <p:nvPr/>
        </p:nvSpPr>
        <p:spPr>
          <a:xfrm>
            <a:off x="6442225" y="1359507"/>
            <a:ext cx="1797600" cy="306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44"/>
          <p:cNvSpPr txBox="1"/>
          <p:nvPr/>
        </p:nvSpPr>
        <p:spPr>
          <a:xfrm>
            <a:off x="6546125" y="3555924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4 Airlines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44"/>
          <p:cNvSpPr txBox="1"/>
          <p:nvPr/>
        </p:nvSpPr>
        <p:spPr>
          <a:xfrm>
            <a:off x="978625" y="2833512"/>
            <a:ext cx="12744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Late Aircraft Delay</a:t>
            </a:r>
            <a:endParaRPr b="1" sz="1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8" name="Google Shape;2258;p44"/>
          <p:cNvSpPr txBox="1"/>
          <p:nvPr/>
        </p:nvSpPr>
        <p:spPr>
          <a:xfrm>
            <a:off x="3815375" y="2827787"/>
            <a:ext cx="12537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Carrier Delay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9" name="Google Shape;2259;p44"/>
          <p:cNvSpPr txBox="1"/>
          <p:nvPr/>
        </p:nvSpPr>
        <p:spPr>
          <a:xfrm>
            <a:off x="6660350" y="2833512"/>
            <a:ext cx="13821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Arrival Delay</a:t>
            </a:r>
            <a:endParaRPr b="1" sz="1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60" name="Google Shape;2260;p44"/>
          <p:cNvCxnSpPr/>
          <p:nvPr/>
        </p:nvCxnSpPr>
        <p:spPr>
          <a:xfrm>
            <a:off x="706575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1" name="Google Shape;2261;p44"/>
          <p:cNvCxnSpPr/>
          <p:nvPr/>
        </p:nvCxnSpPr>
        <p:spPr>
          <a:xfrm>
            <a:off x="3532900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2" name="Google Shape;2262;p44"/>
          <p:cNvCxnSpPr/>
          <p:nvPr/>
        </p:nvCxnSpPr>
        <p:spPr>
          <a:xfrm>
            <a:off x="6455182" y="28163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3" name="Google Shape;2263;p44"/>
          <p:cNvCxnSpPr/>
          <p:nvPr/>
        </p:nvCxnSpPr>
        <p:spPr>
          <a:xfrm>
            <a:off x="706575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44"/>
          <p:cNvCxnSpPr/>
          <p:nvPr/>
        </p:nvCxnSpPr>
        <p:spPr>
          <a:xfrm>
            <a:off x="3532900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5" name="Google Shape;2265;p44"/>
          <p:cNvCxnSpPr/>
          <p:nvPr/>
        </p:nvCxnSpPr>
        <p:spPr>
          <a:xfrm>
            <a:off x="6455182" y="3425950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6" name="Google Shape;2266;p44"/>
          <p:cNvGrpSpPr/>
          <p:nvPr/>
        </p:nvGrpSpPr>
        <p:grpSpPr>
          <a:xfrm>
            <a:off x="6933703" y="1795596"/>
            <a:ext cx="815422" cy="672318"/>
            <a:chOff x="6455175" y="604475"/>
            <a:chExt cx="794990" cy="655536"/>
          </a:xfrm>
        </p:grpSpPr>
        <p:sp>
          <p:nvSpPr>
            <p:cNvPr id="2267" name="Google Shape;2267;p44"/>
            <p:cNvSpPr/>
            <p:nvPr/>
          </p:nvSpPr>
          <p:spPr>
            <a:xfrm>
              <a:off x="6487296" y="636224"/>
              <a:ext cx="762870" cy="623787"/>
            </a:xfrm>
            <a:custGeom>
              <a:rect b="b" l="l" r="r" t="t"/>
              <a:pathLst>
                <a:path extrusionOk="0" h="53740" w="65708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6455175" y="604475"/>
              <a:ext cx="762870" cy="623926"/>
            </a:xfrm>
            <a:custGeom>
              <a:rect b="b" l="l" r="r" t="t"/>
              <a:pathLst>
                <a:path extrusionOk="0" h="53752" w="65708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6597425" y="707673"/>
              <a:ext cx="90779" cy="56598"/>
            </a:xfrm>
            <a:custGeom>
              <a:rect b="b" l="l" r="r" t="t"/>
              <a:pathLst>
                <a:path extrusionOk="0" h="4876" w="7819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6511778" y="744379"/>
              <a:ext cx="649661" cy="427237"/>
            </a:xfrm>
            <a:custGeom>
              <a:rect b="b" l="l" r="r" t="t"/>
              <a:pathLst>
                <a:path extrusionOk="0" h="36807" w="55957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6503107" y="735707"/>
              <a:ext cx="666995" cy="444579"/>
            </a:xfrm>
            <a:custGeom>
              <a:rect b="b" l="l" r="r" t="t"/>
              <a:pathLst>
                <a:path extrusionOk="0" h="38301" w="57450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6660656" y="794643"/>
              <a:ext cx="352363" cy="326705"/>
            </a:xfrm>
            <a:custGeom>
              <a:rect b="b" l="l" r="r" t="t"/>
              <a:pathLst>
                <a:path extrusionOk="0" h="28146" w="30350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6606097" y="785333"/>
              <a:ext cx="402855" cy="345497"/>
            </a:xfrm>
            <a:custGeom>
              <a:rect b="b" l="l" r="r" t="t"/>
              <a:pathLst>
                <a:path extrusionOk="0" h="29765" w="34699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6720811" y="853590"/>
              <a:ext cx="231527" cy="208517"/>
            </a:xfrm>
            <a:custGeom>
              <a:rect b="b" l="l" r="r" t="t"/>
              <a:pathLst>
                <a:path extrusionOk="0" h="17964" w="19942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6685127" y="844524"/>
              <a:ext cx="264662" cy="226671"/>
            </a:xfrm>
            <a:custGeom>
              <a:rect b="b" l="l" r="r" t="t"/>
              <a:pathLst>
                <a:path extrusionOk="0" h="19528" w="22796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6981861" y="778032"/>
              <a:ext cx="115763" cy="52524"/>
            </a:xfrm>
            <a:custGeom>
              <a:rect b="b" l="l" r="r" t="t"/>
              <a:pathLst>
                <a:path extrusionOk="0" h="4525" w="9971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6973201" y="769349"/>
              <a:ext cx="133097" cy="70376"/>
            </a:xfrm>
            <a:custGeom>
              <a:rect b="b" l="l" r="r" t="t"/>
              <a:pathLst>
                <a:path extrusionOk="0" h="6063" w="11464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6642802" y="773945"/>
              <a:ext cx="60697" cy="60684"/>
            </a:xfrm>
            <a:custGeom>
              <a:rect b="b" l="l" r="r" t="t"/>
              <a:pathLst>
                <a:path extrusionOk="0" h="5228" w="5228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6620375" y="764833"/>
              <a:ext cx="92311" cy="78977"/>
            </a:xfrm>
            <a:custGeom>
              <a:rect b="b" l="l" r="r" t="t"/>
              <a:pathLst>
                <a:path extrusionOk="0" h="6804" w="7951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6543388" y="958008"/>
              <a:ext cx="17856" cy="133080"/>
            </a:xfrm>
            <a:custGeom>
              <a:rect b="b" l="l" r="r" t="t"/>
              <a:pathLst>
                <a:path extrusionOk="0" h="11465" w="1538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6543388" y="853997"/>
              <a:ext cx="17856" cy="70875"/>
            </a:xfrm>
            <a:custGeom>
              <a:rect b="b" l="l" r="r" t="t"/>
              <a:pathLst>
                <a:path extrusionOk="0" h="6106" w="1538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44"/>
          <p:cNvGrpSpPr/>
          <p:nvPr/>
        </p:nvGrpSpPr>
        <p:grpSpPr>
          <a:xfrm>
            <a:off x="4085926" y="1786099"/>
            <a:ext cx="691541" cy="688150"/>
            <a:chOff x="4884775" y="1195775"/>
            <a:chExt cx="569169" cy="566332"/>
          </a:xfrm>
        </p:grpSpPr>
        <p:sp>
          <p:nvSpPr>
            <p:cNvPr id="2283" name="Google Shape;2283;p44"/>
            <p:cNvSpPr/>
            <p:nvPr/>
          </p:nvSpPr>
          <p:spPr>
            <a:xfrm>
              <a:off x="5140264" y="1606253"/>
              <a:ext cx="33439" cy="38495"/>
            </a:xfrm>
            <a:custGeom>
              <a:rect b="b" l="l" r="r" t="t"/>
              <a:pathLst>
                <a:path extrusionOk="0" h="4652" w="4041">
                  <a:moveTo>
                    <a:pt x="1571" y="747"/>
                  </a:moveTo>
                  <a:cubicBezTo>
                    <a:pt x="1669" y="747"/>
                    <a:pt x="1773" y="802"/>
                    <a:pt x="1889" y="918"/>
                  </a:cubicBezTo>
                  <a:lnTo>
                    <a:pt x="2416" y="1489"/>
                  </a:lnTo>
                  <a:cubicBezTo>
                    <a:pt x="2679" y="1752"/>
                    <a:pt x="2679" y="1928"/>
                    <a:pt x="2504" y="2060"/>
                  </a:cubicBezTo>
                  <a:lnTo>
                    <a:pt x="2240" y="2323"/>
                  </a:lnTo>
                  <a:lnTo>
                    <a:pt x="1054" y="1181"/>
                  </a:lnTo>
                  <a:lnTo>
                    <a:pt x="1318" y="874"/>
                  </a:lnTo>
                  <a:cubicBezTo>
                    <a:pt x="1401" y="791"/>
                    <a:pt x="1484" y="747"/>
                    <a:pt x="1571" y="747"/>
                  </a:cubicBezTo>
                  <a:close/>
                  <a:moveTo>
                    <a:pt x="1645" y="1"/>
                  </a:moveTo>
                  <a:cubicBezTo>
                    <a:pt x="1338" y="1"/>
                    <a:pt x="1027" y="133"/>
                    <a:pt x="791" y="391"/>
                  </a:cubicBezTo>
                  <a:lnTo>
                    <a:pt x="0" y="1181"/>
                  </a:lnTo>
                  <a:lnTo>
                    <a:pt x="3470" y="4651"/>
                  </a:lnTo>
                  <a:lnTo>
                    <a:pt x="4041" y="4124"/>
                  </a:lnTo>
                  <a:lnTo>
                    <a:pt x="2723" y="2806"/>
                  </a:lnTo>
                  <a:lnTo>
                    <a:pt x="2987" y="2543"/>
                  </a:lnTo>
                  <a:cubicBezTo>
                    <a:pt x="3514" y="2104"/>
                    <a:pt x="3470" y="1313"/>
                    <a:pt x="2943" y="918"/>
                  </a:cubicBezTo>
                  <a:lnTo>
                    <a:pt x="2504" y="435"/>
                  </a:lnTo>
                  <a:cubicBezTo>
                    <a:pt x="2280" y="144"/>
                    <a:pt x="1964" y="1"/>
                    <a:pt x="1645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4" name="Google Shape;2284;p44"/>
            <p:cNvGrpSpPr/>
            <p:nvPr/>
          </p:nvGrpSpPr>
          <p:grpSpPr>
            <a:xfrm>
              <a:off x="4884775" y="1195775"/>
              <a:ext cx="569169" cy="566332"/>
              <a:chOff x="4884775" y="1195775"/>
              <a:chExt cx="569169" cy="566332"/>
            </a:xfrm>
          </p:grpSpPr>
          <p:sp>
            <p:nvSpPr>
              <p:cNvPr id="2285" name="Google Shape;2285;p44"/>
              <p:cNvSpPr/>
              <p:nvPr/>
            </p:nvSpPr>
            <p:spPr>
              <a:xfrm>
                <a:off x="4907306" y="1218671"/>
                <a:ext cx="546638" cy="543436"/>
              </a:xfrm>
              <a:custGeom>
                <a:rect b="b" l="l" r="r" t="t"/>
                <a:pathLst>
                  <a:path extrusionOk="0" h="65672" w="66059">
                    <a:moveTo>
                      <a:pt x="34844" y="0"/>
                    </a:moveTo>
                    <a:cubicBezTo>
                      <a:pt x="32392" y="0"/>
                      <a:pt x="29923" y="308"/>
                      <a:pt x="28286" y="1816"/>
                    </a:cubicBezTo>
                    <a:cubicBezTo>
                      <a:pt x="27056" y="2958"/>
                      <a:pt x="26353" y="4583"/>
                      <a:pt x="26222" y="6252"/>
                    </a:cubicBezTo>
                    <a:cubicBezTo>
                      <a:pt x="25996" y="6234"/>
                      <a:pt x="25770" y="6225"/>
                      <a:pt x="25545" y="6225"/>
                    </a:cubicBezTo>
                    <a:cubicBezTo>
                      <a:pt x="23535" y="6225"/>
                      <a:pt x="21569" y="6925"/>
                      <a:pt x="20029" y="8228"/>
                    </a:cubicBezTo>
                    <a:cubicBezTo>
                      <a:pt x="18667" y="9370"/>
                      <a:pt x="17437" y="10776"/>
                      <a:pt x="16163" y="12050"/>
                    </a:cubicBezTo>
                    <a:cubicBezTo>
                      <a:pt x="12079" y="16134"/>
                      <a:pt x="7818" y="20087"/>
                      <a:pt x="3865" y="24304"/>
                    </a:cubicBezTo>
                    <a:cubicBezTo>
                      <a:pt x="615" y="27774"/>
                      <a:pt x="0" y="32825"/>
                      <a:pt x="3163" y="36646"/>
                    </a:cubicBezTo>
                    <a:cubicBezTo>
                      <a:pt x="4041" y="37656"/>
                      <a:pt x="5007" y="38622"/>
                      <a:pt x="5974" y="39545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867"/>
                      <a:pt x="29472" y="63043"/>
                      <a:pt x="29647" y="63174"/>
                    </a:cubicBezTo>
                    <a:cubicBezTo>
                      <a:pt x="29911" y="63438"/>
                      <a:pt x="30218" y="63701"/>
                      <a:pt x="30526" y="63877"/>
                    </a:cubicBezTo>
                    <a:cubicBezTo>
                      <a:pt x="32250" y="65093"/>
                      <a:pt x="34087" y="65672"/>
                      <a:pt x="35905" y="65672"/>
                    </a:cubicBezTo>
                    <a:cubicBezTo>
                      <a:pt x="38489" y="65672"/>
                      <a:pt x="41036" y="64505"/>
                      <a:pt x="43175" y="62340"/>
                    </a:cubicBezTo>
                    <a:lnTo>
                      <a:pt x="51213" y="54346"/>
                    </a:lnTo>
                    <a:cubicBezTo>
                      <a:pt x="53453" y="52106"/>
                      <a:pt x="55781" y="49954"/>
                      <a:pt x="57933" y="47626"/>
                    </a:cubicBezTo>
                    <a:cubicBezTo>
                      <a:pt x="61491" y="43761"/>
                      <a:pt x="61227" y="39413"/>
                      <a:pt x="58723" y="35679"/>
                    </a:cubicBezTo>
                    <a:lnTo>
                      <a:pt x="61754" y="29003"/>
                    </a:lnTo>
                    <a:cubicBezTo>
                      <a:pt x="63072" y="26061"/>
                      <a:pt x="66058" y="21493"/>
                      <a:pt x="65487" y="18155"/>
                    </a:cubicBezTo>
                    <a:cubicBezTo>
                      <a:pt x="64653" y="13411"/>
                      <a:pt x="58855" y="12050"/>
                      <a:pt x="55078" y="10337"/>
                    </a:cubicBezTo>
                    <a:cubicBezTo>
                      <a:pt x="53629" y="9634"/>
                      <a:pt x="52223" y="8975"/>
                      <a:pt x="50730" y="8404"/>
                    </a:cubicBezTo>
                    <a:lnTo>
                      <a:pt x="50466" y="8360"/>
                    </a:lnTo>
                    <a:cubicBezTo>
                      <a:pt x="50466" y="7350"/>
                      <a:pt x="50378" y="6340"/>
                      <a:pt x="50203" y="5330"/>
                    </a:cubicBezTo>
                    <a:cubicBezTo>
                      <a:pt x="49215" y="392"/>
                      <a:pt x="44924" y="144"/>
                      <a:pt x="40940" y="144"/>
                    </a:cubicBezTo>
                    <a:cubicBezTo>
                      <a:pt x="40494" y="144"/>
                      <a:pt x="40051" y="147"/>
                      <a:pt x="39618" y="147"/>
                    </a:cubicBezTo>
                    <a:cubicBezTo>
                      <a:pt x="38219" y="147"/>
                      <a:pt x="36536" y="0"/>
                      <a:pt x="34844" y="0"/>
                    </a:cubicBezTo>
                    <a:close/>
                  </a:path>
                </a:pathLst>
              </a:custGeom>
              <a:solidFill>
                <a:srgbClr val="C0B3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44"/>
              <p:cNvSpPr/>
              <p:nvPr/>
            </p:nvSpPr>
            <p:spPr>
              <a:xfrm>
                <a:off x="4884775" y="1195775"/>
                <a:ext cx="546638" cy="543692"/>
              </a:xfrm>
              <a:custGeom>
                <a:rect b="b" l="l" r="r" t="t"/>
                <a:pathLst>
                  <a:path extrusionOk="0" h="65703" w="66059">
                    <a:moveTo>
                      <a:pt x="34831" y="0"/>
                    </a:moveTo>
                    <a:cubicBezTo>
                      <a:pt x="32371" y="0"/>
                      <a:pt x="29897" y="308"/>
                      <a:pt x="28286" y="1816"/>
                    </a:cubicBezTo>
                    <a:cubicBezTo>
                      <a:pt x="27056" y="3002"/>
                      <a:pt x="26309" y="4583"/>
                      <a:pt x="26221" y="6252"/>
                    </a:cubicBezTo>
                    <a:cubicBezTo>
                      <a:pt x="25996" y="6234"/>
                      <a:pt x="25771" y="6225"/>
                      <a:pt x="25547" y="6225"/>
                    </a:cubicBezTo>
                    <a:cubicBezTo>
                      <a:pt x="23536" y="6225"/>
                      <a:pt x="21569" y="6929"/>
                      <a:pt x="20028" y="8272"/>
                    </a:cubicBezTo>
                    <a:cubicBezTo>
                      <a:pt x="18623" y="9414"/>
                      <a:pt x="17393" y="10776"/>
                      <a:pt x="16119" y="12050"/>
                    </a:cubicBezTo>
                    <a:cubicBezTo>
                      <a:pt x="12035" y="16134"/>
                      <a:pt x="7774" y="20131"/>
                      <a:pt x="3821" y="24348"/>
                    </a:cubicBezTo>
                    <a:cubicBezTo>
                      <a:pt x="615" y="27817"/>
                      <a:pt x="0" y="32868"/>
                      <a:pt x="3119" y="36646"/>
                    </a:cubicBezTo>
                    <a:cubicBezTo>
                      <a:pt x="4041" y="37656"/>
                      <a:pt x="4963" y="38622"/>
                      <a:pt x="5974" y="39544"/>
                    </a:cubicBezTo>
                    <a:lnTo>
                      <a:pt x="19150" y="52721"/>
                    </a:lnTo>
                    <a:lnTo>
                      <a:pt x="29164" y="62735"/>
                    </a:lnTo>
                    <a:cubicBezTo>
                      <a:pt x="29296" y="62911"/>
                      <a:pt x="29428" y="63043"/>
                      <a:pt x="29603" y="63218"/>
                    </a:cubicBezTo>
                    <a:cubicBezTo>
                      <a:pt x="29867" y="63482"/>
                      <a:pt x="30174" y="63701"/>
                      <a:pt x="30526" y="63921"/>
                    </a:cubicBezTo>
                    <a:cubicBezTo>
                      <a:pt x="32241" y="65131"/>
                      <a:pt x="34061" y="65702"/>
                      <a:pt x="35862" y="65702"/>
                    </a:cubicBezTo>
                    <a:cubicBezTo>
                      <a:pt x="38442" y="65702"/>
                      <a:pt x="40985" y="64530"/>
                      <a:pt x="43131" y="62384"/>
                    </a:cubicBezTo>
                    <a:lnTo>
                      <a:pt x="51169" y="54390"/>
                    </a:lnTo>
                    <a:cubicBezTo>
                      <a:pt x="53409" y="52150"/>
                      <a:pt x="55781" y="49998"/>
                      <a:pt x="57933" y="47626"/>
                    </a:cubicBezTo>
                    <a:cubicBezTo>
                      <a:pt x="61490" y="43805"/>
                      <a:pt x="61227" y="39457"/>
                      <a:pt x="58679" y="35723"/>
                    </a:cubicBezTo>
                    <a:lnTo>
                      <a:pt x="61710" y="29047"/>
                    </a:lnTo>
                    <a:cubicBezTo>
                      <a:pt x="63028" y="26104"/>
                      <a:pt x="66058" y="21537"/>
                      <a:pt x="65487" y="18155"/>
                    </a:cubicBezTo>
                    <a:cubicBezTo>
                      <a:pt x="64653" y="13455"/>
                      <a:pt x="58811" y="12050"/>
                      <a:pt x="55034" y="10381"/>
                    </a:cubicBezTo>
                    <a:cubicBezTo>
                      <a:pt x="53628" y="9634"/>
                      <a:pt x="52179" y="9019"/>
                      <a:pt x="50730" y="8448"/>
                    </a:cubicBezTo>
                    <a:lnTo>
                      <a:pt x="50466" y="8360"/>
                    </a:lnTo>
                    <a:cubicBezTo>
                      <a:pt x="50422" y="7350"/>
                      <a:pt x="50334" y="6340"/>
                      <a:pt x="50159" y="5330"/>
                    </a:cubicBezTo>
                    <a:cubicBezTo>
                      <a:pt x="49198" y="364"/>
                      <a:pt x="44804" y="145"/>
                      <a:pt x="40774" y="145"/>
                    </a:cubicBezTo>
                    <a:cubicBezTo>
                      <a:pt x="40384" y="145"/>
                      <a:pt x="39997" y="147"/>
                      <a:pt x="39617" y="147"/>
                    </a:cubicBezTo>
                    <a:cubicBezTo>
                      <a:pt x="38219" y="147"/>
                      <a:pt x="36528" y="0"/>
                      <a:pt x="34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44"/>
              <p:cNvSpPr/>
              <p:nvPr/>
            </p:nvSpPr>
            <p:spPr>
              <a:xfrm>
                <a:off x="5141712" y="1237686"/>
                <a:ext cx="119226" cy="247158"/>
              </a:xfrm>
              <a:custGeom>
                <a:rect b="b" l="l" r="r" t="t"/>
                <a:pathLst>
                  <a:path extrusionOk="0" h="29868" w="14408">
                    <a:moveTo>
                      <a:pt x="1406" y="1"/>
                    </a:moveTo>
                    <a:cubicBezTo>
                      <a:pt x="616" y="1"/>
                      <a:pt x="1" y="616"/>
                      <a:pt x="1" y="1363"/>
                    </a:cubicBezTo>
                    <a:lnTo>
                      <a:pt x="1" y="28462"/>
                    </a:lnTo>
                    <a:cubicBezTo>
                      <a:pt x="1" y="29253"/>
                      <a:pt x="616" y="29868"/>
                      <a:pt x="1406" y="29868"/>
                    </a:cubicBezTo>
                    <a:lnTo>
                      <a:pt x="13002" y="29868"/>
                    </a:lnTo>
                    <a:cubicBezTo>
                      <a:pt x="13748" y="29868"/>
                      <a:pt x="14407" y="29253"/>
                      <a:pt x="14407" y="28462"/>
                    </a:cubicBezTo>
                    <a:lnTo>
                      <a:pt x="14407" y="1363"/>
                    </a:lnTo>
                    <a:cubicBezTo>
                      <a:pt x="14407" y="616"/>
                      <a:pt x="13748" y="1"/>
                      <a:pt x="13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44"/>
              <p:cNvSpPr/>
              <p:nvPr/>
            </p:nvSpPr>
            <p:spPr>
              <a:xfrm>
                <a:off x="5135539" y="1231149"/>
                <a:ext cx="131572" cy="260240"/>
              </a:xfrm>
              <a:custGeom>
                <a:rect b="b" l="l" r="r" t="t"/>
                <a:pathLst>
                  <a:path extrusionOk="0" h="31449" w="15900">
                    <a:moveTo>
                      <a:pt x="13748" y="1538"/>
                    </a:moveTo>
                    <a:cubicBezTo>
                      <a:pt x="14099" y="1538"/>
                      <a:pt x="14362" y="1801"/>
                      <a:pt x="14362" y="2153"/>
                    </a:cubicBezTo>
                    <a:lnTo>
                      <a:pt x="14362" y="29252"/>
                    </a:lnTo>
                    <a:cubicBezTo>
                      <a:pt x="14362" y="29604"/>
                      <a:pt x="14099" y="29867"/>
                      <a:pt x="13748" y="29867"/>
                    </a:cubicBezTo>
                    <a:lnTo>
                      <a:pt x="2152" y="29867"/>
                    </a:lnTo>
                    <a:cubicBezTo>
                      <a:pt x="1801" y="29867"/>
                      <a:pt x="1537" y="29604"/>
                      <a:pt x="1537" y="29252"/>
                    </a:cubicBezTo>
                    <a:lnTo>
                      <a:pt x="1537" y="2153"/>
                    </a:lnTo>
                    <a:cubicBezTo>
                      <a:pt x="1537" y="1845"/>
                      <a:pt x="1801" y="1538"/>
                      <a:pt x="2152" y="1538"/>
                    </a:cubicBezTo>
                    <a:close/>
                    <a:moveTo>
                      <a:pt x="2152" y="0"/>
                    </a:moveTo>
                    <a:cubicBezTo>
                      <a:pt x="966" y="0"/>
                      <a:pt x="0" y="967"/>
                      <a:pt x="0" y="2153"/>
                    </a:cubicBezTo>
                    <a:lnTo>
                      <a:pt x="0" y="29296"/>
                    </a:lnTo>
                    <a:cubicBezTo>
                      <a:pt x="0" y="30482"/>
                      <a:pt x="966" y="31404"/>
                      <a:pt x="2152" y="31448"/>
                    </a:cubicBezTo>
                    <a:lnTo>
                      <a:pt x="13748" y="31448"/>
                    </a:lnTo>
                    <a:cubicBezTo>
                      <a:pt x="14933" y="31448"/>
                      <a:pt x="15900" y="30438"/>
                      <a:pt x="15900" y="29252"/>
                    </a:cubicBezTo>
                    <a:lnTo>
                      <a:pt x="15900" y="2153"/>
                    </a:lnTo>
                    <a:cubicBezTo>
                      <a:pt x="15900" y="967"/>
                      <a:pt x="14933" y="0"/>
                      <a:pt x="1374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44"/>
              <p:cNvSpPr/>
              <p:nvPr/>
            </p:nvSpPr>
            <p:spPr>
              <a:xfrm>
                <a:off x="5163159" y="1257677"/>
                <a:ext cx="25810" cy="139210"/>
              </a:xfrm>
              <a:custGeom>
                <a:rect b="b" l="l" r="r" t="t"/>
                <a:pathLst>
                  <a:path extrusionOk="0" h="16823" w="3119">
                    <a:moveTo>
                      <a:pt x="922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15900"/>
                    </a:lnTo>
                    <a:cubicBezTo>
                      <a:pt x="0" y="16427"/>
                      <a:pt x="395" y="16823"/>
                      <a:pt x="922" y="16823"/>
                    </a:cubicBezTo>
                    <a:lnTo>
                      <a:pt x="2196" y="16823"/>
                    </a:lnTo>
                    <a:cubicBezTo>
                      <a:pt x="2723" y="16823"/>
                      <a:pt x="3119" y="16427"/>
                      <a:pt x="3119" y="15900"/>
                    </a:cubicBezTo>
                    <a:lnTo>
                      <a:pt x="3119" y="923"/>
                    </a:lnTo>
                    <a:cubicBezTo>
                      <a:pt x="3119" y="396"/>
                      <a:pt x="2723" y="1"/>
                      <a:pt x="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44"/>
              <p:cNvSpPr/>
              <p:nvPr/>
            </p:nvSpPr>
            <p:spPr>
              <a:xfrm>
                <a:off x="5156614" y="1251140"/>
                <a:ext cx="38537" cy="152293"/>
              </a:xfrm>
              <a:custGeom>
                <a:rect b="b" l="l" r="r" t="t"/>
                <a:pathLst>
                  <a:path extrusionOk="0" h="18404" w="4657">
                    <a:moveTo>
                      <a:pt x="2987" y="1537"/>
                    </a:moveTo>
                    <a:cubicBezTo>
                      <a:pt x="3075" y="1537"/>
                      <a:pt x="3163" y="1625"/>
                      <a:pt x="3163" y="1713"/>
                    </a:cubicBezTo>
                    <a:lnTo>
                      <a:pt x="3163" y="16690"/>
                    </a:lnTo>
                    <a:cubicBezTo>
                      <a:pt x="3163" y="16778"/>
                      <a:pt x="3075" y="16866"/>
                      <a:pt x="2987" y="16866"/>
                    </a:cubicBezTo>
                    <a:lnTo>
                      <a:pt x="1713" y="16866"/>
                    </a:lnTo>
                    <a:cubicBezTo>
                      <a:pt x="1626" y="16866"/>
                      <a:pt x="1582" y="16778"/>
                      <a:pt x="1582" y="16690"/>
                    </a:cubicBezTo>
                    <a:lnTo>
                      <a:pt x="1582" y="1713"/>
                    </a:lnTo>
                    <a:cubicBezTo>
                      <a:pt x="1582" y="1625"/>
                      <a:pt x="1626" y="1581"/>
                      <a:pt x="1713" y="1581"/>
                    </a:cubicBezTo>
                    <a:lnTo>
                      <a:pt x="2987" y="1537"/>
                    </a:lnTo>
                    <a:close/>
                    <a:moveTo>
                      <a:pt x="1713" y="0"/>
                    </a:moveTo>
                    <a:cubicBezTo>
                      <a:pt x="747" y="0"/>
                      <a:pt x="1" y="791"/>
                      <a:pt x="1" y="1713"/>
                    </a:cubicBezTo>
                    <a:lnTo>
                      <a:pt x="1" y="16690"/>
                    </a:lnTo>
                    <a:cubicBezTo>
                      <a:pt x="1" y="17657"/>
                      <a:pt x="791" y="18403"/>
                      <a:pt x="1713" y="18403"/>
                    </a:cubicBezTo>
                    <a:lnTo>
                      <a:pt x="2987" y="18403"/>
                    </a:lnTo>
                    <a:cubicBezTo>
                      <a:pt x="3910" y="18359"/>
                      <a:pt x="4656" y="17613"/>
                      <a:pt x="4656" y="16690"/>
                    </a:cubicBezTo>
                    <a:lnTo>
                      <a:pt x="4656" y="1713"/>
                    </a:lnTo>
                    <a:cubicBezTo>
                      <a:pt x="4656" y="791"/>
                      <a:pt x="3910" y="0"/>
                      <a:pt x="298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44"/>
              <p:cNvSpPr/>
              <p:nvPr/>
            </p:nvSpPr>
            <p:spPr>
              <a:xfrm>
                <a:off x="5204589" y="1355442"/>
                <a:ext cx="39621" cy="39985"/>
              </a:xfrm>
              <a:custGeom>
                <a:rect b="b" l="l" r="r" t="t"/>
                <a:pathLst>
                  <a:path extrusionOk="0" h="4832" w="4788">
                    <a:moveTo>
                      <a:pt x="879" y="1"/>
                    </a:moveTo>
                    <a:cubicBezTo>
                      <a:pt x="395" y="1"/>
                      <a:pt x="0" y="396"/>
                      <a:pt x="0" y="923"/>
                    </a:cubicBezTo>
                    <a:lnTo>
                      <a:pt x="0" y="3910"/>
                    </a:lnTo>
                    <a:cubicBezTo>
                      <a:pt x="0" y="4393"/>
                      <a:pt x="395" y="4832"/>
                      <a:pt x="879" y="4832"/>
                    </a:cubicBezTo>
                    <a:lnTo>
                      <a:pt x="3909" y="4832"/>
                    </a:lnTo>
                    <a:cubicBezTo>
                      <a:pt x="4392" y="4832"/>
                      <a:pt x="4788" y="4393"/>
                      <a:pt x="4788" y="3910"/>
                    </a:cubicBezTo>
                    <a:lnTo>
                      <a:pt x="4788" y="923"/>
                    </a:lnTo>
                    <a:cubicBezTo>
                      <a:pt x="4788" y="396"/>
                      <a:pt x="4392" y="1"/>
                      <a:pt x="3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44"/>
              <p:cNvSpPr/>
              <p:nvPr/>
            </p:nvSpPr>
            <p:spPr>
              <a:xfrm>
                <a:off x="5198408" y="1349261"/>
                <a:ext cx="52348" cy="52348"/>
              </a:xfrm>
              <a:custGeom>
                <a:rect b="b" l="l" r="r" t="t"/>
                <a:pathLst>
                  <a:path extrusionOk="0" h="6326" w="6326">
                    <a:moveTo>
                      <a:pt x="4656" y="1538"/>
                    </a:moveTo>
                    <a:cubicBezTo>
                      <a:pt x="4744" y="1538"/>
                      <a:pt x="4788" y="1582"/>
                      <a:pt x="4788" y="1670"/>
                    </a:cubicBezTo>
                    <a:lnTo>
                      <a:pt x="4788" y="4657"/>
                    </a:lnTo>
                    <a:cubicBezTo>
                      <a:pt x="4788" y="4744"/>
                      <a:pt x="4744" y="4788"/>
                      <a:pt x="4656" y="4788"/>
                    </a:cubicBezTo>
                    <a:lnTo>
                      <a:pt x="1626" y="4788"/>
                    </a:lnTo>
                    <a:cubicBezTo>
                      <a:pt x="1582" y="4788"/>
                      <a:pt x="1494" y="4744"/>
                      <a:pt x="1494" y="4657"/>
                    </a:cubicBezTo>
                    <a:lnTo>
                      <a:pt x="1494" y="1670"/>
                    </a:lnTo>
                    <a:cubicBezTo>
                      <a:pt x="1494" y="1582"/>
                      <a:pt x="1582" y="1538"/>
                      <a:pt x="1626" y="1538"/>
                    </a:cubicBezTo>
                    <a:close/>
                    <a:moveTo>
                      <a:pt x="1626" y="1"/>
                    </a:moveTo>
                    <a:cubicBezTo>
                      <a:pt x="747" y="1"/>
                      <a:pt x="1" y="748"/>
                      <a:pt x="1" y="1670"/>
                    </a:cubicBezTo>
                    <a:lnTo>
                      <a:pt x="1" y="4701"/>
                    </a:lnTo>
                    <a:cubicBezTo>
                      <a:pt x="1" y="5579"/>
                      <a:pt x="747" y="6326"/>
                      <a:pt x="1626" y="6326"/>
                    </a:cubicBezTo>
                    <a:lnTo>
                      <a:pt x="4656" y="6326"/>
                    </a:lnTo>
                    <a:cubicBezTo>
                      <a:pt x="5579" y="6326"/>
                      <a:pt x="6325" y="5579"/>
                      <a:pt x="6281" y="4657"/>
                    </a:cubicBezTo>
                    <a:lnTo>
                      <a:pt x="6281" y="1670"/>
                    </a:lnTo>
                    <a:cubicBezTo>
                      <a:pt x="6281" y="748"/>
                      <a:pt x="5579" y="1"/>
                      <a:pt x="4656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44"/>
              <p:cNvSpPr/>
              <p:nvPr/>
            </p:nvSpPr>
            <p:spPr>
              <a:xfrm>
                <a:off x="5214403" y="1257677"/>
                <a:ext cx="8" cy="79606"/>
              </a:xfrm>
              <a:custGeom>
                <a:rect b="b" l="l" r="r" t="t"/>
                <a:pathLst>
                  <a:path extrusionOk="0" h="9620" w="1">
                    <a:moveTo>
                      <a:pt x="0" y="962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44"/>
              <p:cNvSpPr/>
              <p:nvPr/>
            </p:nvSpPr>
            <p:spPr>
              <a:xfrm>
                <a:off x="5208222" y="1257677"/>
                <a:ext cx="12727" cy="79606"/>
              </a:xfrm>
              <a:custGeom>
                <a:rect b="b" l="l" r="r" t="t"/>
                <a:pathLst>
                  <a:path extrusionOk="0" h="9620" w="1538">
                    <a:moveTo>
                      <a:pt x="0" y="1"/>
                    </a:moveTo>
                    <a:lnTo>
                      <a:pt x="0" y="9620"/>
                    </a:lnTo>
                    <a:lnTo>
                      <a:pt x="1538" y="9620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44"/>
              <p:cNvSpPr/>
              <p:nvPr/>
            </p:nvSpPr>
            <p:spPr>
              <a:xfrm>
                <a:off x="5234386" y="1257677"/>
                <a:ext cx="8" cy="79606"/>
              </a:xfrm>
              <a:custGeom>
                <a:rect b="b" l="l" r="r" t="t"/>
                <a:pathLst>
                  <a:path extrusionOk="0" h="9620" w="1">
                    <a:moveTo>
                      <a:pt x="1" y="962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44"/>
              <p:cNvSpPr/>
              <p:nvPr/>
            </p:nvSpPr>
            <p:spPr>
              <a:xfrm>
                <a:off x="5228213" y="1257677"/>
                <a:ext cx="12727" cy="79606"/>
              </a:xfrm>
              <a:custGeom>
                <a:rect b="b" l="l" r="r" t="t"/>
                <a:pathLst>
                  <a:path extrusionOk="0" h="9620" w="1538">
                    <a:moveTo>
                      <a:pt x="0" y="1"/>
                    </a:moveTo>
                    <a:lnTo>
                      <a:pt x="0" y="9620"/>
                    </a:lnTo>
                    <a:lnTo>
                      <a:pt x="1537" y="9620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44"/>
              <p:cNvSpPr/>
              <p:nvPr/>
            </p:nvSpPr>
            <p:spPr>
              <a:xfrm>
                <a:off x="5182778" y="1303212"/>
                <a:ext cx="206089" cy="266935"/>
              </a:xfrm>
              <a:custGeom>
                <a:rect b="b" l="l" r="r" t="t"/>
                <a:pathLst>
                  <a:path extrusionOk="0" h="32258" w="24905">
                    <a:moveTo>
                      <a:pt x="12748" y="1"/>
                    </a:moveTo>
                    <a:cubicBezTo>
                      <a:pt x="12222" y="1"/>
                      <a:pt x="11724" y="304"/>
                      <a:pt x="11464" y="822"/>
                    </a:cubicBezTo>
                    <a:lnTo>
                      <a:pt x="352" y="25506"/>
                    </a:lnTo>
                    <a:cubicBezTo>
                      <a:pt x="1" y="26209"/>
                      <a:pt x="308" y="27044"/>
                      <a:pt x="1011" y="27351"/>
                    </a:cubicBezTo>
                    <a:lnTo>
                      <a:pt x="11596" y="32138"/>
                    </a:lnTo>
                    <a:cubicBezTo>
                      <a:pt x="11781" y="32219"/>
                      <a:pt x="11974" y="32257"/>
                      <a:pt x="12164" y="32257"/>
                    </a:cubicBezTo>
                    <a:cubicBezTo>
                      <a:pt x="12700" y="32257"/>
                      <a:pt x="13214" y="31954"/>
                      <a:pt x="13441" y="31436"/>
                    </a:cubicBezTo>
                    <a:lnTo>
                      <a:pt x="24597" y="6752"/>
                    </a:lnTo>
                    <a:cubicBezTo>
                      <a:pt x="24904" y="6049"/>
                      <a:pt x="24597" y="5215"/>
                      <a:pt x="23894" y="4907"/>
                    </a:cubicBezTo>
                    <a:lnTo>
                      <a:pt x="13309" y="120"/>
                    </a:lnTo>
                    <a:cubicBezTo>
                      <a:pt x="13125" y="39"/>
                      <a:pt x="12934" y="1"/>
                      <a:pt x="127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44"/>
              <p:cNvSpPr/>
              <p:nvPr/>
            </p:nvSpPr>
            <p:spPr>
              <a:xfrm>
                <a:off x="5175149" y="1296527"/>
                <a:ext cx="220620" cy="279902"/>
              </a:xfrm>
              <a:custGeom>
                <a:rect b="b" l="l" r="r" t="t"/>
                <a:pathLst>
                  <a:path extrusionOk="0" h="33825" w="26661">
                    <a:moveTo>
                      <a:pt x="13660" y="1586"/>
                    </a:moveTo>
                    <a:cubicBezTo>
                      <a:pt x="13748" y="1586"/>
                      <a:pt x="13836" y="1586"/>
                      <a:pt x="13924" y="1630"/>
                    </a:cubicBezTo>
                    <a:lnTo>
                      <a:pt x="24465" y="6374"/>
                    </a:lnTo>
                    <a:cubicBezTo>
                      <a:pt x="24772" y="6550"/>
                      <a:pt x="24948" y="6901"/>
                      <a:pt x="24772" y="7208"/>
                    </a:cubicBezTo>
                    <a:lnTo>
                      <a:pt x="13660" y="31892"/>
                    </a:lnTo>
                    <a:cubicBezTo>
                      <a:pt x="13532" y="32116"/>
                      <a:pt x="13312" y="32270"/>
                      <a:pt x="13083" y="32270"/>
                    </a:cubicBezTo>
                    <a:cubicBezTo>
                      <a:pt x="12997" y="32270"/>
                      <a:pt x="12910" y="32248"/>
                      <a:pt x="12826" y="32200"/>
                    </a:cubicBezTo>
                    <a:lnTo>
                      <a:pt x="2241" y="27456"/>
                    </a:lnTo>
                    <a:cubicBezTo>
                      <a:pt x="1933" y="27325"/>
                      <a:pt x="1801" y="26929"/>
                      <a:pt x="1933" y="26622"/>
                    </a:cubicBezTo>
                    <a:lnTo>
                      <a:pt x="13089" y="1938"/>
                    </a:lnTo>
                    <a:cubicBezTo>
                      <a:pt x="13221" y="1718"/>
                      <a:pt x="13397" y="1586"/>
                      <a:pt x="13660" y="1586"/>
                    </a:cubicBezTo>
                    <a:close/>
                    <a:moveTo>
                      <a:pt x="13638" y="0"/>
                    </a:moveTo>
                    <a:cubicBezTo>
                      <a:pt x="12799" y="0"/>
                      <a:pt x="12000" y="493"/>
                      <a:pt x="11640" y="1279"/>
                    </a:cubicBezTo>
                    <a:lnTo>
                      <a:pt x="528" y="26007"/>
                    </a:lnTo>
                    <a:cubicBezTo>
                      <a:pt x="1" y="27105"/>
                      <a:pt x="528" y="28379"/>
                      <a:pt x="1626" y="28862"/>
                    </a:cubicBezTo>
                    <a:lnTo>
                      <a:pt x="12167" y="33649"/>
                    </a:lnTo>
                    <a:cubicBezTo>
                      <a:pt x="12474" y="33737"/>
                      <a:pt x="12782" y="33825"/>
                      <a:pt x="13089" y="33825"/>
                    </a:cubicBezTo>
                    <a:lnTo>
                      <a:pt x="13045" y="33781"/>
                    </a:lnTo>
                    <a:cubicBezTo>
                      <a:pt x="13880" y="33781"/>
                      <a:pt x="14670" y="33298"/>
                      <a:pt x="15022" y="32507"/>
                    </a:cubicBezTo>
                    <a:lnTo>
                      <a:pt x="26178" y="7823"/>
                    </a:lnTo>
                    <a:cubicBezTo>
                      <a:pt x="26661" y="6725"/>
                      <a:pt x="26178" y="5452"/>
                      <a:pt x="25080" y="4968"/>
                    </a:cubicBezTo>
                    <a:lnTo>
                      <a:pt x="14495" y="181"/>
                    </a:lnTo>
                    <a:cubicBezTo>
                      <a:pt x="14215" y="58"/>
                      <a:pt x="13924" y="0"/>
                      <a:pt x="13638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44"/>
              <p:cNvSpPr/>
              <p:nvPr/>
            </p:nvSpPr>
            <p:spPr>
              <a:xfrm>
                <a:off x="5237662" y="1329087"/>
                <a:ext cx="78149" cy="132839"/>
              </a:xfrm>
              <a:custGeom>
                <a:rect b="b" l="l" r="r" t="t"/>
                <a:pathLst>
                  <a:path extrusionOk="0" h="16053" w="9444">
                    <a:moveTo>
                      <a:pt x="7246" y="1"/>
                    </a:moveTo>
                    <a:cubicBezTo>
                      <a:pt x="6892" y="1"/>
                      <a:pt x="6532" y="190"/>
                      <a:pt x="6369" y="550"/>
                    </a:cubicBezTo>
                    <a:lnTo>
                      <a:pt x="220" y="14210"/>
                    </a:lnTo>
                    <a:cubicBezTo>
                      <a:pt x="0" y="14693"/>
                      <a:pt x="220" y="15220"/>
                      <a:pt x="659" y="15440"/>
                    </a:cubicBezTo>
                    <a:lnTo>
                      <a:pt x="1845" y="15967"/>
                    </a:lnTo>
                    <a:cubicBezTo>
                      <a:pt x="1972" y="16025"/>
                      <a:pt x="2103" y="16052"/>
                      <a:pt x="2230" y="16052"/>
                    </a:cubicBezTo>
                    <a:cubicBezTo>
                      <a:pt x="2585" y="16052"/>
                      <a:pt x="2913" y="15839"/>
                      <a:pt x="3075" y="15484"/>
                    </a:cubicBezTo>
                    <a:lnTo>
                      <a:pt x="9224" y="1824"/>
                    </a:lnTo>
                    <a:cubicBezTo>
                      <a:pt x="9443" y="1385"/>
                      <a:pt x="9267" y="814"/>
                      <a:pt x="8784" y="638"/>
                    </a:cubicBezTo>
                    <a:lnTo>
                      <a:pt x="7598" y="67"/>
                    </a:lnTo>
                    <a:cubicBezTo>
                      <a:pt x="7487" y="23"/>
                      <a:pt x="7367" y="1"/>
                      <a:pt x="7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44"/>
              <p:cNvSpPr/>
              <p:nvPr/>
            </p:nvSpPr>
            <p:spPr>
              <a:xfrm>
                <a:off x="5230389" y="1322550"/>
                <a:ext cx="92688" cy="145574"/>
              </a:xfrm>
              <a:custGeom>
                <a:rect b="b" l="l" r="r" t="t"/>
                <a:pathLst>
                  <a:path extrusionOk="0" h="17592" w="11201">
                    <a:moveTo>
                      <a:pt x="8170" y="1560"/>
                    </a:moveTo>
                    <a:lnTo>
                      <a:pt x="9312" y="2131"/>
                    </a:lnTo>
                    <a:cubicBezTo>
                      <a:pt x="9400" y="2175"/>
                      <a:pt x="9444" y="2263"/>
                      <a:pt x="9400" y="2307"/>
                    </a:cubicBezTo>
                    <a:lnTo>
                      <a:pt x="3251" y="15966"/>
                    </a:lnTo>
                    <a:cubicBezTo>
                      <a:pt x="3207" y="16010"/>
                      <a:pt x="3207" y="16054"/>
                      <a:pt x="3163" y="16054"/>
                    </a:cubicBezTo>
                    <a:lnTo>
                      <a:pt x="3031" y="16054"/>
                    </a:lnTo>
                    <a:lnTo>
                      <a:pt x="1845" y="15527"/>
                    </a:lnTo>
                    <a:cubicBezTo>
                      <a:pt x="1801" y="15483"/>
                      <a:pt x="1757" y="15395"/>
                      <a:pt x="1801" y="15307"/>
                    </a:cubicBezTo>
                    <a:lnTo>
                      <a:pt x="7950" y="1648"/>
                    </a:lnTo>
                    <a:cubicBezTo>
                      <a:pt x="7950" y="1604"/>
                      <a:pt x="7994" y="1560"/>
                      <a:pt x="8038" y="1560"/>
                    </a:cubicBezTo>
                    <a:close/>
                    <a:moveTo>
                      <a:pt x="8097" y="0"/>
                    </a:moveTo>
                    <a:cubicBezTo>
                      <a:pt x="7457" y="0"/>
                      <a:pt x="6835" y="376"/>
                      <a:pt x="6545" y="989"/>
                    </a:cubicBezTo>
                    <a:lnTo>
                      <a:pt x="396" y="14649"/>
                    </a:lnTo>
                    <a:cubicBezTo>
                      <a:pt x="1" y="15483"/>
                      <a:pt x="396" y="16493"/>
                      <a:pt x="1230" y="16889"/>
                    </a:cubicBezTo>
                    <a:lnTo>
                      <a:pt x="2416" y="17460"/>
                    </a:lnTo>
                    <a:cubicBezTo>
                      <a:pt x="2636" y="17547"/>
                      <a:pt x="2856" y="17591"/>
                      <a:pt x="3119" y="17591"/>
                    </a:cubicBezTo>
                    <a:cubicBezTo>
                      <a:pt x="3295" y="17591"/>
                      <a:pt x="3514" y="17547"/>
                      <a:pt x="3734" y="17460"/>
                    </a:cubicBezTo>
                    <a:cubicBezTo>
                      <a:pt x="4129" y="17328"/>
                      <a:pt x="4481" y="16976"/>
                      <a:pt x="4656" y="16581"/>
                    </a:cubicBezTo>
                    <a:lnTo>
                      <a:pt x="10805" y="2921"/>
                    </a:lnTo>
                    <a:cubicBezTo>
                      <a:pt x="11201" y="2087"/>
                      <a:pt x="10805" y="1077"/>
                      <a:pt x="9971" y="681"/>
                    </a:cubicBezTo>
                    <a:lnTo>
                      <a:pt x="8785" y="154"/>
                    </a:lnTo>
                    <a:cubicBezTo>
                      <a:pt x="8563" y="49"/>
                      <a:pt x="8329" y="0"/>
                      <a:pt x="8097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44"/>
              <p:cNvSpPr/>
              <p:nvPr/>
            </p:nvSpPr>
            <p:spPr>
              <a:xfrm>
                <a:off x="5275816" y="1435052"/>
                <a:ext cx="49807" cy="47954"/>
              </a:xfrm>
              <a:custGeom>
                <a:rect b="b" l="l" r="r" t="t"/>
                <a:pathLst>
                  <a:path extrusionOk="0" h="5795" w="6019">
                    <a:moveTo>
                      <a:pt x="2272" y="0"/>
                    </a:moveTo>
                    <a:cubicBezTo>
                      <a:pt x="1937" y="0"/>
                      <a:pt x="1611" y="204"/>
                      <a:pt x="1450" y="525"/>
                    </a:cubicBezTo>
                    <a:lnTo>
                      <a:pt x="220" y="3293"/>
                    </a:lnTo>
                    <a:cubicBezTo>
                      <a:pt x="1" y="3732"/>
                      <a:pt x="220" y="4259"/>
                      <a:pt x="660" y="4478"/>
                    </a:cubicBezTo>
                    <a:lnTo>
                      <a:pt x="3383" y="5708"/>
                    </a:lnTo>
                    <a:cubicBezTo>
                      <a:pt x="3512" y="5767"/>
                      <a:pt x="3645" y="5794"/>
                      <a:pt x="3774" y="5794"/>
                    </a:cubicBezTo>
                    <a:cubicBezTo>
                      <a:pt x="4126" y="5794"/>
                      <a:pt x="4452" y="5591"/>
                      <a:pt x="4613" y="5269"/>
                    </a:cubicBezTo>
                    <a:lnTo>
                      <a:pt x="5842" y="2502"/>
                    </a:lnTo>
                    <a:cubicBezTo>
                      <a:pt x="6018" y="2063"/>
                      <a:pt x="5842" y="1536"/>
                      <a:pt x="5359" y="1316"/>
                    </a:cubicBezTo>
                    <a:lnTo>
                      <a:pt x="2636" y="86"/>
                    </a:lnTo>
                    <a:cubicBezTo>
                      <a:pt x="2518" y="27"/>
                      <a:pt x="2394" y="0"/>
                      <a:pt x="2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44"/>
              <p:cNvSpPr/>
              <p:nvPr/>
            </p:nvSpPr>
            <p:spPr>
              <a:xfrm>
                <a:off x="5268551" y="1428829"/>
                <a:ext cx="64338" cy="60465"/>
              </a:xfrm>
              <a:custGeom>
                <a:rect b="b" l="l" r="r" t="t"/>
                <a:pathLst>
                  <a:path extrusionOk="0" h="7307" w="7775">
                    <a:moveTo>
                      <a:pt x="3207" y="1541"/>
                    </a:moveTo>
                    <a:lnTo>
                      <a:pt x="5974" y="2771"/>
                    </a:lnTo>
                    <a:cubicBezTo>
                      <a:pt x="6018" y="2815"/>
                      <a:pt x="6062" y="2903"/>
                      <a:pt x="6018" y="2947"/>
                    </a:cubicBezTo>
                    <a:lnTo>
                      <a:pt x="4788" y="5714"/>
                    </a:lnTo>
                    <a:cubicBezTo>
                      <a:pt x="4788" y="5714"/>
                      <a:pt x="4744" y="5757"/>
                      <a:pt x="4700" y="5757"/>
                    </a:cubicBezTo>
                    <a:lnTo>
                      <a:pt x="4612" y="5757"/>
                    </a:lnTo>
                    <a:lnTo>
                      <a:pt x="1889" y="4528"/>
                    </a:lnTo>
                    <a:cubicBezTo>
                      <a:pt x="1801" y="4484"/>
                      <a:pt x="1757" y="4440"/>
                      <a:pt x="1801" y="4352"/>
                    </a:cubicBezTo>
                    <a:lnTo>
                      <a:pt x="3031" y="1629"/>
                    </a:lnTo>
                    <a:cubicBezTo>
                      <a:pt x="3075" y="1585"/>
                      <a:pt x="3075" y="1541"/>
                      <a:pt x="3119" y="1541"/>
                    </a:cubicBezTo>
                    <a:close/>
                    <a:moveTo>
                      <a:pt x="3161" y="1"/>
                    </a:moveTo>
                    <a:cubicBezTo>
                      <a:pt x="2526" y="1"/>
                      <a:pt x="1919" y="362"/>
                      <a:pt x="1625" y="1014"/>
                    </a:cubicBezTo>
                    <a:lnTo>
                      <a:pt x="396" y="3737"/>
                    </a:lnTo>
                    <a:cubicBezTo>
                      <a:pt x="0" y="4572"/>
                      <a:pt x="396" y="5582"/>
                      <a:pt x="1230" y="5933"/>
                    </a:cubicBezTo>
                    <a:lnTo>
                      <a:pt x="3997" y="7163"/>
                    </a:lnTo>
                    <a:cubicBezTo>
                      <a:pt x="4141" y="7235"/>
                      <a:pt x="4343" y="7306"/>
                      <a:pt x="4532" y="7306"/>
                    </a:cubicBezTo>
                    <a:cubicBezTo>
                      <a:pt x="4574" y="7306"/>
                      <a:pt x="4616" y="7303"/>
                      <a:pt x="4656" y="7295"/>
                    </a:cubicBezTo>
                    <a:cubicBezTo>
                      <a:pt x="4689" y="7297"/>
                      <a:pt x="4723" y="7298"/>
                      <a:pt x="4755" y="7298"/>
                    </a:cubicBezTo>
                    <a:cubicBezTo>
                      <a:pt x="5372" y="7298"/>
                      <a:pt x="5901" y="6912"/>
                      <a:pt x="6193" y="6328"/>
                    </a:cubicBezTo>
                    <a:lnTo>
                      <a:pt x="7423" y="3605"/>
                    </a:lnTo>
                    <a:cubicBezTo>
                      <a:pt x="7774" y="2771"/>
                      <a:pt x="7423" y="1761"/>
                      <a:pt x="6589" y="1409"/>
                    </a:cubicBezTo>
                    <a:lnTo>
                      <a:pt x="3822" y="136"/>
                    </a:lnTo>
                    <a:cubicBezTo>
                      <a:pt x="3606" y="45"/>
                      <a:pt x="3382" y="1"/>
                      <a:pt x="3161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44"/>
              <p:cNvSpPr/>
              <p:nvPr/>
            </p:nvSpPr>
            <p:spPr>
              <a:xfrm>
                <a:off x="5307432" y="1347813"/>
                <a:ext cx="33083" cy="72696"/>
              </a:xfrm>
              <a:custGeom>
                <a:rect b="b" l="l" r="r" t="t"/>
                <a:pathLst>
                  <a:path extrusionOk="0" h="8785" w="3998">
                    <a:moveTo>
                      <a:pt x="1" y="8785"/>
                    </a:moveTo>
                    <a:lnTo>
                      <a:pt x="399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44"/>
              <p:cNvSpPr/>
              <p:nvPr/>
            </p:nvSpPr>
            <p:spPr>
              <a:xfrm>
                <a:off x="5301987" y="1345264"/>
                <a:ext cx="44346" cy="77793"/>
              </a:xfrm>
              <a:custGeom>
                <a:rect b="b" l="l" r="r" t="t"/>
                <a:pathLst>
                  <a:path extrusionOk="0" h="9401" w="5359">
                    <a:moveTo>
                      <a:pt x="3953" y="1"/>
                    </a:moveTo>
                    <a:lnTo>
                      <a:pt x="0" y="8785"/>
                    </a:lnTo>
                    <a:lnTo>
                      <a:pt x="1362" y="9400"/>
                    </a:lnTo>
                    <a:lnTo>
                      <a:pt x="5359" y="616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44"/>
              <p:cNvSpPr/>
              <p:nvPr/>
            </p:nvSpPr>
            <p:spPr>
              <a:xfrm>
                <a:off x="5325611" y="1355806"/>
                <a:ext cx="32711" cy="72696"/>
              </a:xfrm>
              <a:custGeom>
                <a:rect b="b" l="l" r="r" t="t"/>
                <a:pathLst>
                  <a:path extrusionOk="0" h="8785" w="3953">
                    <a:moveTo>
                      <a:pt x="0" y="8785"/>
                    </a:moveTo>
                    <a:lnTo>
                      <a:pt x="39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44"/>
              <p:cNvSpPr/>
              <p:nvPr/>
            </p:nvSpPr>
            <p:spPr>
              <a:xfrm>
                <a:off x="5319794" y="1353265"/>
                <a:ext cx="44346" cy="77785"/>
              </a:xfrm>
              <a:custGeom>
                <a:rect b="b" l="l" r="r" t="t"/>
                <a:pathLst>
                  <a:path extrusionOk="0" h="9400" w="5359">
                    <a:moveTo>
                      <a:pt x="3997" y="0"/>
                    </a:moveTo>
                    <a:lnTo>
                      <a:pt x="0" y="8784"/>
                    </a:lnTo>
                    <a:lnTo>
                      <a:pt x="1406" y="9399"/>
                    </a:lnTo>
                    <a:lnTo>
                      <a:pt x="5359" y="659"/>
                    </a:lnTo>
                    <a:lnTo>
                      <a:pt x="3997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44"/>
              <p:cNvSpPr/>
              <p:nvPr/>
            </p:nvSpPr>
            <p:spPr>
              <a:xfrm>
                <a:off x="4930202" y="1286845"/>
                <a:ext cx="420155" cy="413436"/>
              </a:xfrm>
              <a:custGeom>
                <a:rect b="b" l="l" r="r" t="t"/>
                <a:pathLst>
                  <a:path extrusionOk="0" h="49962" w="50774">
                    <a:moveTo>
                      <a:pt x="20309" y="0"/>
                    </a:moveTo>
                    <a:cubicBezTo>
                      <a:pt x="19260" y="0"/>
                      <a:pt x="18206" y="407"/>
                      <a:pt x="17393" y="1219"/>
                    </a:cubicBezTo>
                    <a:lnTo>
                      <a:pt x="1626" y="16987"/>
                    </a:lnTo>
                    <a:cubicBezTo>
                      <a:pt x="0" y="18612"/>
                      <a:pt x="0" y="21204"/>
                      <a:pt x="1626" y="22785"/>
                    </a:cubicBezTo>
                    <a:lnTo>
                      <a:pt x="27583" y="48742"/>
                    </a:lnTo>
                    <a:cubicBezTo>
                      <a:pt x="28374" y="49555"/>
                      <a:pt x="29417" y="49961"/>
                      <a:pt x="30466" y="49961"/>
                    </a:cubicBezTo>
                    <a:cubicBezTo>
                      <a:pt x="31514" y="49961"/>
                      <a:pt x="32568" y="49555"/>
                      <a:pt x="33381" y="48742"/>
                    </a:cubicBezTo>
                    <a:lnTo>
                      <a:pt x="49149" y="32975"/>
                    </a:lnTo>
                    <a:cubicBezTo>
                      <a:pt x="50774" y="31393"/>
                      <a:pt x="50774" y="28802"/>
                      <a:pt x="49149" y="27177"/>
                    </a:cubicBezTo>
                    <a:lnTo>
                      <a:pt x="23191" y="1219"/>
                    </a:lnTo>
                    <a:cubicBezTo>
                      <a:pt x="22400" y="407"/>
                      <a:pt x="21357" y="0"/>
                      <a:pt x="203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44"/>
              <p:cNvSpPr/>
              <p:nvPr/>
            </p:nvSpPr>
            <p:spPr>
              <a:xfrm>
                <a:off x="4923293" y="1280482"/>
                <a:ext cx="433974" cy="426063"/>
              </a:xfrm>
              <a:custGeom>
                <a:rect b="b" l="l" r="r" t="t"/>
                <a:pathLst>
                  <a:path extrusionOk="0" h="51488" w="52444">
                    <a:moveTo>
                      <a:pt x="21127" y="1549"/>
                    </a:moveTo>
                    <a:cubicBezTo>
                      <a:pt x="22006" y="1549"/>
                      <a:pt x="22884" y="1900"/>
                      <a:pt x="23499" y="2515"/>
                    </a:cubicBezTo>
                    <a:lnTo>
                      <a:pt x="49457" y="28473"/>
                    </a:lnTo>
                    <a:cubicBezTo>
                      <a:pt x="50730" y="29791"/>
                      <a:pt x="50730" y="31899"/>
                      <a:pt x="49457" y="33216"/>
                    </a:cubicBezTo>
                    <a:lnTo>
                      <a:pt x="33689" y="48984"/>
                    </a:lnTo>
                    <a:cubicBezTo>
                      <a:pt x="33030" y="49643"/>
                      <a:pt x="32173" y="49973"/>
                      <a:pt x="31317" y="49973"/>
                    </a:cubicBezTo>
                    <a:cubicBezTo>
                      <a:pt x="30461" y="49973"/>
                      <a:pt x="29604" y="49643"/>
                      <a:pt x="28945" y="48984"/>
                    </a:cubicBezTo>
                    <a:lnTo>
                      <a:pt x="2988" y="23071"/>
                    </a:lnTo>
                    <a:cubicBezTo>
                      <a:pt x="1714" y="21753"/>
                      <a:pt x="1714" y="19645"/>
                      <a:pt x="2988" y="18327"/>
                    </a:cubicBezTo>
                    <a:lnTo>
                      <a:pt x="18755" y="2515"/>
                    </a:lnTo>
                    <a:cubicBezTo>
                      <a:pt x="19414" y="1900"/>
                      <a:pt x="20249" y="1549"/>
                      <a:pt x="21127" y="1549"/>
                    </a:cubicBezTo>
                    <a:close/>
                    <a:moveTo>
                      <a:pt x="21133" y="1"/>
                    </a:moveTo>
                    <a:cubicBezTo>
                      <a:pt x="19886" y="1"/>
                      <a:pt x="18646" y="473"/>
                      <a:pt x="17701" y="1417"/>
                    </a:cubicBezTo>
                    <a:lnTo>
                      <a:pt x="1890" y="17229"/>
                    </a:lnTo>
                    <a:cubicBezTo>
                      <a:pt x="1" y="19118"/>
                      <a:pt x="1" y="22236"/>
                      <a:pt x="1890" y="24125"/>
                    </a:cubicBezTo>
                    <a:lnTo>
                      <a:pt x="27847" y="50082"/>
                    </a:lnTo>
                    <a:cubicBezTo>
                      <a:pt x="28770" y="51005"/>
                      <a:pt x="29999" y="51488"/>
                      <a:pt x="31317" y="51488"/>
                    </a:cubicBezTo>
                    <a:cubicBezTo>
                      <a:pt x="32591" y="51488"/>
                      <a:pt x="33821" y="51005"/>
                      <a:pt x="34743" y="50082"/>
                    </a:cubicBezTo>
                    <a:lnTo>
                      <a:pt x="50555" y="34315"/>
                    </a:lnTo>
                    <a:cubicBezTo>
                      <a:pt x="52443" y="32382"/>
                      <a:pt x="52443" y="29307"/>
                      <a:pt x="50555" y="27419"/>
                    </a:cubicBezTo>
                    <a:lnTo>
                      <a:pt x="24597" y="1417"/>
                    </a:lnTo>
                    <a:cubicBezTo>
                      <a:pt x="23631" y="473"/>
                      <a:pt x="22379" y="1"/>
                      <a:pt x="2113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44"/>
              <p:cNvSpPr/>
              <p:nvPr/>
            </p:nvSpPr>
            <p:spPr>
              <a:xfrm>
                <a:off x="5031596" y="1391047"/>
                <a:ext cx="179187" cy="165392"/>
              </a:xfrm>
              <a:custGeom>
                <a:rect b="b" l="l" r="r" t="t"/>
                <a:pathLst>
                  <a:path extrusionOk="0" h="19987" w="21654">
                    <a:moveTo>
                      <a:pt x="10717" y="1539"/>
                    </a:moveTo>
                    <a:cubicBezTo>
                      <a:pt x="12957" y="1539"/>
                      <a:pt x="15110" y="2418"/>
                      <a:pt x="16691" y="3999"/>
                    </a:cubicBezTo>
                    <a:cubicBezTo>
                      <a:pt x="19546" y="6854"/>
                      <a:pt x="19985" y="11334"/>
                      <a:pt x="17745" y="14672"/>
                    </a:cubicBezTo>
                    <a:cubicBezTo>
                      <a:pt x="16140" y="17095"/>
                      <a:pt x="13475" y="18436"/>
                      <a:pt x="10736" y="18436"/>
                    </a:cubicBezTo>
                    <a:cubicBezTo>
                      <a:pt x="9652" y="18436"/>
                      <a:pt x="8557" y="18226"/>
                      <a:pt x="7511" y="17790"/>
                    </a:cubicBezTo>
                    <a:cubicBezTo>
                      <a:pt x="3778" y="16253"/>
                      <a:pt x="1670" y="12300"/>
                      <a:pt x="2416" y="8347"/>
                    </a:cubicBezTo>
                    <a:cubicBezTo>
                      <a:pt x="3207" y="4394"/>
                      <a:pt x="6677" y="1539"/>
                      <a:pt x="10717" y="1539"/>
                    </a:cubicBezTo>
                    <a:close/>
                    <a:moveTo>
                      <a:pt x="10690" y="1"/>
                    </a:moveTo>
                    <a:cubicBezTo>
                      <a:pt x="9417" y="1"/>
                      <a:pt x="8129" y="243"/>
                      <a:pt x="6896" y="749"/>
                    </a:cubicBezTo>
                    <a:cubicBezTo>
                      <a:pt x="2504" y="2593"/>
                      <a:pt x="1" y="7249"/>
                      <a:pt x="923" y="11949"/>
                    </a:cubicBezTo>
                    <a:cubicBezTo>
                      <a:pt x="1845" y="16604"/>
                      <a:pt x="5974" y="19986"/>
                      <a:pt x="10717" y="19986"/>
                    </a:cubicBezTo>
                    <a:cubicBezTo>
                      <a:pt x="13353" y="19986"/>
                      <a:pt x="15900" y="18932"/>
                      <a:pt x="17789" y="17043"/>
                    </a:cubicBezTo>
                    <a:cubicBezTo>
                      <a:pt x="21171" y="13662"/>
                      <a:pt x="21654" y="8391"/>
                      <a:pt x="19019" y="4438"/>
                    </a:cubicBezTo>
                    <a:cubicBezTo>
                      <a:pt x="17123" y="1594"/>
                      <a:pt x="13954" y="1"/>
                      <a:pt x="1069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44"/>
              <p:cNvSpPr/>
              <p:nvPr/>
            </p:nvSpPr>
            <p:spPr>
              <a:xfrm>
                <a:off x="5045042" y="1398329"/>
                <a:ext cx="83238" cy="83602"/>
              </a:xfrm>
              <a:custGeom>
                <a:rect b="b" l="l" r="r" t="t"/>
                <a:pathLst>
                  <a:path extrusionOk="0" h="10103" w="10059">
                    <a:moveTo>
                      <a:pt x="8609" y="0"/>
                    </a:moveTo>
                    <a:cubicBezTo>
                      <a:pt x="7336" y="4085"/>
                      <a:pt x="4085" y="7335"/>
                      <a:pt x="1" y="8609"/>
                    </a:cubicBezTo>
                    <a:lnTo>
                      <a:pt x="440" y="10102"/>
                    </a:lnTo>
                    <a:cubicBezTo>
                      <a:pt x="5052" y="8653"/>
                      <a:pt x="8609" y="5051"/>
                      <a:pt x="10059" y="440"/>
                    </a:cubicBezTo>
                    <a:lnTo>
                      <a:pt x="860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44"/>
              <p:cNvSpPr/>
              <p:nvPr/>
            </p:nvSpPr>
            <p:spPr>
              <a:xfrm>
                <a:off x="5090833" y="1444121"/>
                <a:ext cx="105771" cy="105771"/>
              </a:xfrm>
              <a:custGeom>
                <a:rect b="b" l="l" r="r" t="t"/>
                <a:pathLst>
                  <a:path extrusionOk="0" h="12782" w="12782">
                    <a:moveTo>
                      <a:pt x="11245" y="0"/>
                    </a:moveTo>
                    <a:cubicBezTo>
                      <a:pt x="10366" y="5798"/>
                      <a:pt x="5798" y="10366"/>
                      <a:pt x="1" y="11288"/>
                    </a:cubicBezTo>
                    <a:lnTo>
                      <a:pt x="220" y="12782"/>
                    </a:lnTo>
                    <a:cubicBezTo>
                      <a:pt x="6677" y="11815"/>
                      <a:pt x="11772" y="6720"/>
                      <a:pt x="12782" y="220"/>
                    </a:cubicBezTo>
                    <a:lnTo>
                      <a:pt x="11245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44"/>
              <p:cNvSpPr/>
              <p:nvPr/>
            </p:nvSpPr>
            <p:spPr>
              <a:xfrm>
                <a:off x="5054492" y="1407779"/>
                <a:ext cx="111952" cy="111952"/>
              </a:xfrm>
              <a:custGeom>
                <a:rect b="b" l="l" r="r" t="t"/>
                <a:pathLst>
                  <a:path extrusionOk="0" h="13529" w="13529">
                    <a:moveTo>
                      <a:pt x="11991" y="0"/>
                    </a:moveTo>
                    <a:cubicBezTo>
                      <a:pt x="11420" y="6369"/>
                      <a:pt x="6369" y="11420"/>
                      <a:pt x="1" y="11991"/>
                    </a:cubicBezTo>
                    <a:lnTo>
                      <a:pt x="132" y="13528"/>
                    </a:lnTo>
                    <a:cubicBezTo>
                      <a:pt x="7248" y="12869"/>
                      <a:pt x="12870" y="7247"/>
                      <a:pt x="13528" y="176"/>
                    </a:cubicBezTo>
                    <a:lnTo>
                      <a:pt x="11991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44"/>
              <p:cNvSpPr/>
              <p:nvPr/>
            </p:nvSpPr>
            <p:spPr>
              <a:xfrm>
                <a:off x="5043586" y="1406496"/>
                <a:ext cx="146848" cy="134700"/>
              </a:xfrm>
              <a:custGeom>
                <a:rect b="b" l="l" r="r" t="t"/>
                <a:pathLst>
                  <a:path extrusionOk="0" h="16278" w="17746">
                    <a:moveTo>
                      <a:pt x="5128" y="1547"/>
                    </a:moveTo>
                    <a:cubicBezTo>
                      <a:pt x="6985" y="1547"/>
                      <a:pt x="9663" y="2746"/>
                      <a:pt x="12167" y="5250"/>
                    </a:cubicBezTo>
                    <a:cubicBezTo>
                      <a:pt x="13704" y="6744"/>
                      <a:pt x="14890" y="8544"/>
                      <a:pt x="15593" y="10565"/>
                    </a:cubicBezTo>
                    <a:cubicBezTo>
                      <a:pt x="16076" y="12102"/>
                      <a:pt x="15944" y="13420"/>
                      <a:pt x="15242" y="14122"/>
                    </a:cubicBezTo>
                    <a:cubicBezTo>
                      <a:pt x="14826" y="14539"/>
                      <a:pt x="14194" y="14751"/>
                      <a:pt x="13417" y="14751"/>
                    </a:cubicBezTo>
                    <a:cubicBezTo>
                      <a:pt x="11570" y="14751"/>
                      <a:pt x="8905" y="13552"/>
                      <a:pt x="6370" y="11048"/>
                    </a:cubicBezTo>
                    <a:cubicBezTo>
                      <a:pt x="2812" y="7446"/>
                      <a:pt x="1890" y="3581"/>
                      <a:pt x="3295" y="2176"/>
                    </a:cubicBezTo>
                    <a:cubicBezTo>
                      <a:pt x="3711" y="1760"/>
                      <a:pt x="4347" y="1547"/>
                      <a:pt x="5128" y="1547"/>
                    </a:cubicBezTo>
                    <a:close/>
                    <a:moveTo>
                      <a:pt x="5103" y="0"/>
                    </a:moveTo>
                    <a:cubicBezTo>
                      <a:pt x="3937" y="0"/>
                      <a:pt x="2927" y="348"/>
                      <a:pt x="2197" y="1078"/>
                    </a:cubicBezTo>
                    <a:cubicBezTo>
                      <a:pt x="1" y="3318"/>
                      <a:pt x="1319" y="8149"/>
                      <a:pt x="5315" y="12102"/>
                    </a:cubicBezTo>
                    <a:cubicBezTo>
                      <a:pt x="7951" y="14781"/>
                      <a:pt x="11025" y="16275"/>
                      <a:pt x="13441" y="16275"/>
                    </a:cubicBezTo>
                    <a:cubicBezTo>
                      <a:pt x="13494" y="16277"/>
                      <a:pt x="13547" y="16278"/>
                      <a:pt x="13600" y="16278"/>
                    </a:cubicBezTo>
                    <a:cubicBezTo>
                      <a:pt x="14601" y="16278"/>
                      <a:pt x="15589" y="15888"/>
                      <a:pt x="16340" y="15220"/>
                    </a:cubicBezTo>
                    <a:cubicBezTo>
                      <a:pt x="17482" y="14078"/>
                      <a:pt x="17745" y="12278"/>
                      <a:pt x="17043" y="10082"/>
                    </a:cubicBezTo>
                    <a:cubicBezTo>
                      <a:pt x="16296" y="7842"/>
                      <a:pt x="14978" y="5821"/>
                      <a:pt x="13265" y="4152"/>
                    </a:cubicBezTo>
                    <a:cubicBezTo>
                      <a:pt x="10600" y="1487"/>
                      <a:pt x="7516" y="0"/>
                      <a:pt x="5103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44"/>
              <p:cNvSpPr/>
              <p:nvPr/>
            </p:nvSpPr>
            <p:spPr>
              <a:xfrm>
                <a:off x="5062121" y="1415408"/>
                <a:ext cx="116678" cy="116677"/>
              </a:xfrm>
              <a:custGeom>
                <a:rect b="b" l="l" r="r" t="t"/>
                <a:pathLst>
                  <a:path extrusionOk="0" h="14100" w="14100">
                    <a:moveTo>
                      <a:pt x="1055" y="1"/>
                    </a:moveTo>
                    <a:lnTo>
                      <a:pt x="1" y="1055"/>
                    </a:lnTo>
                    <a:lnTo>
                      <a:pt x="13002" y="14099"/>
                    </a:lnTo>
                    <a:lnTo>
                      <a:pt x="14100" y="13001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44"/>
              <p:cNvSpPr/>
              <p:nvPr/>
            </p:nvSpPr>
            <p:spPr>
              <a:xfrm>
                <a:off x="5159155" y="1591309"/>
                <a:ext cx="39629" cy="39629"/>
              </a:xfrm>
              <a:custGeom>
                <a:rect b="b" l="l" r="r" t="t"/>
                <a:pathLst>
                  <a:path extrusionOk="0" h="4789" w="4789">
                    <a:moveTo>
                      <a:pt x="967" y="1011"/>
                    </a:moveTo>
                    <a:lnTo>
                      <a:pt x="2988" y="2504"/>
                    </a:lnTo>
                    <a:lnTo>
                      <a:pt x="2461" y="3031"/>
                    </a:lnTo>
                    <a:lnTo>
                      <a:pt x="967" y="1011"/>
                    </a:lnTo>
                    <a:close/>
                    <a:moveTo>
                      <a:pt x="792" y="1"/>
                    </a:moveTo>
                    <a:lnTo>
                      <a:pt x="1" y="747"/>
                    </a:lnTo>
                    <a:lnTo>
                      <a:pt x="2900" y="4788"/>
                    </a:lnTo>
                    <a:lnTo>
                      <a:pt x="3427" y="4261"/>
                    </a:lnTo>
                    <a:lnTo>
                      <a:pt x="2856" y="3558"/>
                    </a:lnTo>
                    <a:lnTo>
                      <a:pt x="3515" y="2900"/>
                    </a:lnTo>
                    <a:lnTo>
                      <a:pt x="4261" y="3427"/>
                    </a:lnTo>
                    <a:lnTo>
                      <a:pt x="4788" y="2900"/>
                    </a:lnTo>
                    <a:lnTo>
                      <a:pt x="792" y="1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44"/>
              <p:cNvSpPr/>
              <p:nvPr/>
            </p:nvSpPr>
            <p:spPr>
              <a:xfrm>
                <a:off x="5173693" y="1574950"/>
                <a:ext cx="40043" cy="35020"/>
              </a:xfrm>
              <a:custGeom>
                <a:rect b="b" l="l" r="r" t="t"/>
                <a:pathLst>
                  <a:path extrusionOk="0" h="4232" w="4839">
                    <a:moveTo>
                      <a:pt x="1340" y="1"/>
                    </a:moveTo>
                    <a:cubicBezTo>
                      <a:pt x="1040" y="1"/>
                      <a:pt x="738" y="121"/>
                      <a:pt x="528" y="353"/>
                    </a:cubicBezTo>
                    <a:cubicBezTo>
                      <a:pt x="1" y="836"/>
                      <a:pt x="45" y="1626"/>
                      <a:pt x="572" y="2066"/>
                    </a:cubicBezTo>
                    <a:cubicBezTo>
                      <a:pt x="996" y="2471"/>
                      <a:pt x="1450" y="2544"/>
                      <a:pt x="1888" y="2544"/>
                    </a:cubicBezTo>
                    <a:cubicBezTo>
                      <a:pt x="2133" y="2544"/>
                      <a:pt x="2373" y="2521"/>
                      <a:pt x="2599" y="2521"/>
                    </a:cubicBezTo>
                    <a:cubicBezTo>
                      <a:pt x="2929" y="2521"/>
                      <a:pt x="3229" y="2570"/>
                      <a:pt x="3471" y="2812"/>
                    </a:cubicBezTo>
                    <a:cubicBezTo>
                      <a:pt x="3734" y="3076"/>
                      <a:pt x="3734" y="3295"/>
                      <a:pt x="3559" y="3471"/>
                    </a:cubicBezTo>
                    <a:cubicBezTo>
                      <a:pt x="3480" y="3550"/>
                      <a:pt x="3392" y="3593"/>
                      <a:pt x="3295" y="3593"/>
                    </a:cubicBezTo>
                    <a:cubicBezTo>
                      <a:pt x="3177" y="3593"/>
                      <a:pt x="3045" y="3528"/>
                      <a:pt x="2900" y="3383"/>
                    </a:cubicBezTo>
                    <a:lnTo>
                      <a:pt x="2680" y="3164"/>
                    </a:lnTo>
                    <a:lnTo>
                      <a:pt x="2153" y="3647"/>
                    </a:lnTo>
                    <a:lnTo>
                      <a:pt x="2373" y="3866"/>
                    </a:lnTo>
                    <a:cubicBezTo>
                      <a:pt x="2630" y="4124"/>
                      <a:pt x="2916" y="4231"/>
                      <a:pt x="3190" y="4231"/>
                    </a:cubicBezTo>
                    <a:cubicBezTo>
                      <a:pt x="4083" y="4231"/>
                      <a:pt x="4838" y="3082"/>
                      <a:pt x="3998" y="2241"/>
                    </a:cubicBezTo>
                    <a:cubicBezTo>
                      <a:pt x="3575" y="1799"/>
                      <a:pt x="3101" y="1727"/>
                      <a:pt x="2644" y="1727"/>
                    </a:cubicBezTo>
                    <a:cubicBezTo>
                      <a:pt x="2423" y="1727"/>
                      <a:pt x="2206" y="1744"/>
                      <a:pt x="2000" y="1744"/>
                    </a:cubicBezTo>
                    <a:cubicBezTo>
                      <a:pt x="1658" y="1744"/>
                      <a:pt x="1346" y="1698"/>
                      <a:pt x="1099" y="1451"/>
                    </a:cubicBezTo>
                    <a:cubicBezTo>
                      <a:pt x="835" y="1231"/>
                      <a:pt x="835" y="1011"/>
                      <a:pt x="1011" y="836"/>
                    </a:cubicBezTo>
                    <a:cubicBezTo>
                      <a:pt x="1090" y="757"/>
                      <a:pt x="1178" y="713"/>
                      <a:pt x="1275" y="713"/>
                    </a:cubicBezTo>
                    <a:cubicBezTo>
                      <a:pt x="1393" y="713"/>
                      <a:pt x="1525" y="779"/>
                      <a:pt x="1670" y="924"/>
                    </a:cubicBezTo>
                    <a:lnTo>
                      <a:pt x="1802" y="1055"/>
                    </a:lnTo>
                    <a:lnTo>
                      <a:pt x="2329" y="528"/>
                    </a:lnTo>
                    <a:lnTo>
                      <a:pt x="2197" y="440"/>
                    </a:lnTo>
                    <a:cubicBezTo>
                      <a:pt x="1991" y="143"/>
                      <a:pt x="1666" y="1"/>
                      <a:pt x="1340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44"/>
              <p:cNvSpPr/>
              <p:nvPr/>
            </p:nvSpPr>
            <p:spPr>
              <a:xfrm>
                <a:off x="5188959" y="1559361"/>
                <a:ext cx="40068" cy="35301"/>
              </a:xfrm>
              <a:custGeom>
                <a:rect b="b" l="l" r="r" t="t"/>
                <a:pathLst>
                  <a:path extrusionOk="0" h="4266" w="4842">
                    <a:moveTo>
                      <a:pt x="1313" y="1"/>
                    </a:moveTo>
                    <a:cubicBezTo>
                      <a:pt x="1055" y="1"/>
                      <a:pt x="796" y="123"/>
                      <a:pt x="528" y="392"/>
                    </a:cubicBezTo>
                    <a:cubicBezTo>
                      <a:pt x="1" y="831"/>
                      <a:pt x="1" y="1666"/>
                      <a:pt x="572" y="2105"/>
                    </a:cubicBezTo>
                    <a:cubicBezTo>
                      <a:pt x="977" y="2510"/>
                      <a:pt x="1429" y="2583"/>
                      <a:pt x="1869" y="2583"/>
                    </a:cubicBezTo>
                    <a:cubicBezTo>
                      <a:pt x="2116" y="2583"/>
                      <a:pt x="2359" y="2560"/>
                      <a:pt x="2589" y="2560"/>
                    </a:cubicBezTo>
                    <a:cubicBezTo>
                      <a:pt x="2923" y="2560"/>
                      <a:pt x="3228" y="2609"/>
                      <a:pt x="3470" y="2852"/>
                    </a:cubicBezTo>
                    <a:cubicBezTo>
                      <a:pt x="3734" y="3115"/>
                      <a:pt x="3690" y="3335"/>
                      <a:pt x="3514" y="3466"/>
                    </a:cubicBezTo>
                    <a:cubicBezTo>
                      <a:pt x="3426" y="3554"/>
                      <a:pt x="3339" y="3609"/>
                      <a:pt x="3240" y="3609"/>
                    </a:cubicBezTo>
                    <a:cubicBezTo>
                      <a:pt x="3141" y="3609"/>
                      <a:pt x="3031" y="3554"/>
                      <a:pt x="2899" y="3422"/>
                    </a:cubicBezTo>
                    <a:lnTo>
                      <a:pt x="2636" y="3159"/>
                    </a:lnTo>
                    <a:lnTo>
                      <a:pt x="2153" y="3686"/>
                    </a:lnTo>
                    <a:lnTo>
                      <a:pt x="2372" y="3906"/>
                    </a:lnTo>
                    <a:cubicBezTo>
                      <a:pt x="2616" y="4159"/>
                      <a:pt x="2892" y="4265"/>
                      <a:pt x="3160" y="4265"/>
                    </a:cubicBezTo>
                    <a:cubicBezTo>
                      <a:pt x="4050" y="4265"/>
                      <a:pt x="4842" y="3091"/>
                      <a:pt x="3997" y="2281"/>
                    </a:cubicBezTo>
                    <a:cubicBezTo>
                      <a:pt x="3555" y="1838"/>
                      <a:pt x="3079" y="1766"/>
                      <a:pt x="2625" y="1766"/>
                    </a:cubicBezTo>
                    <a:cubicBezTo>
                      <a:pt x="2406" y="1766"/>
                      <a:pt x="2192" y="1783"/>
                      <a:pt x="1990" y="1783"/>
                    </a:cubicBezTo>
                    <a:cubicBezTo>
                      <a:pt x="1652" y="1783"/>
                      <a:pt x="1345" y="1737"/>
                      <a:pt x="1099" y="1490"/>
                    </a:cubicBezTo>
                    <a:cubicBezTo>
                      <a:pt x="835" y="1226"/>
                      <a:pt x="835" y="1051"/>
                      <a:pt x="1011" y="875"/>
                    </a:cubicBezTo>
                    <a:cubicBezTo>
                      <a:pt x="1094" y="792"/>
                      <a:pt x="1186" y="748"/>
                      <a:pt x="1284" y="748"/>
                    </a:cubicBezTo>
                    <a:cubicBezTo>
                      <a:pt x="1394" y="748"/>
                      <a:pt x="1510" y="803"/>
                      <a:pt x="1626" y="919"/>
                    </a:cubicBezTo>
                    <a:lnTo>
                      <a:pt x="1757" y="1095"/>
                    </a:lnTo>
                    <a:lnTo>
                      <a:pt x="2328" y="568"/>
                    </a:lnTo>
                    <a:lnTo>
                      <a:pt x="2197" y="436"/>
                    </a:lnTo>
                    <a:cubicBezTo>
                      <a:pt x="1894" y="157"/>
                      <a:pt x="1604" y="1"/>
                      <a:pt x="1313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44"/>
              <p:cNvSpPr/>
              <p:nvPr/>
            </p:nvSpPr>
            <p:spPr>
              <a:xfrm>
                <a:off x="5203133" y="1543556"/>
                <a:ext cx="33083" cy="38677"/>
              </a:xfrm>
              <a:custGeom>
                <a:rect b="b" l="l" r="r" t="t"/>
                <a:pathLst>
                  <a:path extrusionOk="0" h="4674" w="3998">
                    <a:moveTo>
                      <a:pt x="1543" y="754"/>
                    </a:moveTo>
                    <a:cubicBezTo>
                      <a:pt x="1637" y="754"/>
                      <a:pt x="1735" y="809"/>
                      <a:pt x="1845" y="940"/>
                    </a:cubicBezTo>
                    <a:lnTo>
                      <a:pt x="2416" y="1467"/>
                    </a:lnTo>
                    <a:cubicBezTo>
                      <a:pt x="2636" y="1731"/>
                      <a:pt x="2636" y="1907"/>
                      <a:pt x="2460" y="2082"/>
                    </a:cubicBezTo>
                    <a:lnTo>
                      <a:pt x="2197" y="2346"/>
                    </a:lnTo>
                    <a:lnTo>
                      <a:pt x="1011" y="1160"/>
                    </a:lnTo>
                    <a:lnTo>
                      <a:pt x="1274" y="896"/>
                    </a:lnTo>
                    <a:cubicBezTo>
                      <a:pt x="1362" y="809"/>
                      <a:pt x="1450" y="754"/>
                      <a:pt x="1543" y="754"/>
                    </a:cubicBezTo>
                    <a:close/>
                    <a:moveTo>
                      <a:pt x="1586" y="0"/>
                    </a:moveTo>
                    <a:cubicBezTo>
                      <a:pt x="1291" y="0"/>
                      <a:pt x="998" y="122"/>
                      <a:pt x="791" y="369"/>
                    </a:cubicBezTo>
                    <a:lnTo>
                      <a:pt x="1" y="1204"/>
                    </a:lnTo>
                    <a:lnTo>
                      <a:pt x="3470" y="4674"/>
                    </a:lnTo>
                    <a:lnTo>
                      <a:pt x="3997" y="4103"/>
                    </a:lnTo>
                    <a:lnTo>
                      <a:pt x="2724" y="2829"/>
                    </a:lnTo>
                    <a:lnTo>
                      <a:pt x="2943" y="2565"/>
                    </a:lnTo>
                    <a:cubicBezTo>
                      <a:pt x="3470" y="2126"/>
                      <a:pt x="3470" y="1292"/>
                      <a:pt x="2899" y="896"/>
                    </a:cubicBezTo>
                    <a:lnTo>
                      <a:pt x="2460" y="457"/>
                    </a:lnTo>
                    <a:cubicBezTo>
                      <a:pt x="2251" y="155"/>
                      <a:pt x="1918" y="0"/>
                      <a:pt x="1586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44"/>
              <p:cNvSpPr/>
              <p:nvPr/>
            </p:nvSpPr>
            <p:spPr>
              <a:xfrm>
                <a:off x="5218399" y="1528761"/>
                <a:ext cx="42525" cy="33886"/>
              </a:xfrm>
              <a:custGeom>
                <a:rect b="b" l="l" r="r" t="t"/>
                <a:pathLst>
                  <a:path extrusionOk="0" h="4095" w="5139">
                    <a:moveTo>
                      <a:pt x="1533" y="629"/>
                    </a:moveTo>
                    <a:cubicBezTo>
                      <a:pt x="1647" y="629"/>
                      <a:pt x="1768" y="695"/>
                      <a:pt x="1889" y="840"/>
                    </a:cubicBezTo>
                    <a:lnTo>
                      <a:pt x="3777" y="2728"/>
                    </a:lnTo>
                    <a:cubicBezTo>
                      <a:pt x="4041" y="2948"/>
                      <a:pt x="4041" y="3168"/>
                      <a:pt x="3865" y="3343"/>
                    </a:cubicBezTo>
                    <a:cubicBezTo>
                      <a:pt x="3786" y="3422"/>
                      <a:pt x="3698" y="3466"/>
                      <a:pt x="3602" y="3466"/>
                    </a:cubicBezTo>
                    <a:cubicBezTo>
                      <a:pt x="3483" y="3466"/>
                      <a:pt x="3352" y="3400"/>
                      <a:pt x="3206" y="3255"/>
                    </a:cubicBezTo>
                    <a:lnTo>
                      <a:pt x="1362" y="1411"/>
                    </a:lnTo>
                    <a:cubicBezTo>
                      <a:pt x="1098" y="1147"/>
                      <a:pt x="1098" y="928"/>
                      <a:pt x="1274" y="752"/>
                    </a:cubicBezTo>
                    <a:cubicBezTo>
                      <a:pt x="1353" y="673"/>
                      <a:pt x="1441" y="629"/>
                      <a:pt x="1533" y="629"/>
                    </a:cubicBezTo>
                    <a:close/>
                    <a:moveTo>
                      <a:pt x="1858" y="1"/>
                    </a:moveTo>
                    <a:cubicBezTo>
                      <a:pt x="1009" y="1"/>
                      <a:pt x="1" y="1321"/>
                      <a:pt x="835" y="1982"/>
                    </a:cubicBezTo>
                    <a:lnTo>
                      <a:pt x="2635" y="3782"/>
                    </a:lnTo>
                    <a:cubicBezTo>
                      <a:pt x="2801" y="4003"/>
                      <a:pt x="3016" y="4095"/>
                      <a:pt x="3244" y="4095"/>
                    </a:cubicBezTo>
                    <a:cubicBezTo>
                      <a:pt x="4104" y="4095"/>
                      <a:pt x="5138" y="2783"/>
                      <a:pt x="4305" y="2157"/>
                    </a:cubicBezTo>
                    <a:lnTo>
                      <a:pt x="2460" y="313"/>
                    </a:lnTo>
                    <a:cubicBezTo>
                      <a:pt x="2295" y="93"/>
                      <a:pt x="2082" y="1"/>
                      <a:pt x="1858" y="1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44"/>
              <p:cNvSpPr/>
              <p:nvPr/>
            </p:nvSpPr>
            <p:spPr>
              <a:xfrm>
                <a:off x="5235114" y="1511087"/>
                <a:ext cx="42898" cy="39166"/>
              </a:xfrm>
              <a:custGeom>
                <a:rect b="b" l="l" r="r" t="t"/>
                <a:pathLst>
                  <a:path extrusionOk="0" h="4733" w="5184">
                    <a:moveTo>
                      <a:pt x="1600" y="855"/>
                    </a:moveTo>
                    <a:cubicBezTo>
                      <a:pt x="1714" y="855"/>
                      <a:pt x="1832" y="922"/>
                      <a:pt x="1977" y="1043"/>
                    </a:cubicBezTo>
                    <a:lnTo>
                      <a:pt x="2285" y="1395"/>
                    </a:lnTo>
                    <a:cubicBezTo>
                      <a:pt x="2592" y="1702"/>
                      <a:pt x="2548" y="1878"/>
                      <a:pt x="2328" y="2097"/>
                    </a:cubicBezTo>
                    <a:lnTo>
                      <a:pt x="2109" y="2317"/>
                    </a:lnTo>
                    <a:lnTo>
                      <a:pt x="1011" y="1219"/>
                    </a:lnTo>
                    <a:lnTo>
                      <a:pt x="1318" y="999"/>
                    </a:lnTo>
                    <a:cubicBezTo>
                      <a:pt x="1417" y="900"/>
                      <a:pt x="1507" y="855"/>
                      <a:pt x="1600" y="855"/>
                    </a:cubicBezTo>
                    <a:close/>
                    <a:moveTo>
                      <a:pt x="1604" y="0"/>
                    </a:moveTo>
                    <a:cubicBezTo>
                      <a:pt x="1296" y="0"/>
                      <a:pt x="989" y="143"/>
                      <a:pt x="791" y="428"/>
                    </a:cubicBezTo>
                    <a:lnTo>
                      <a:pt x="1" y="1263"/>
                    </a:lnTo>
                    <a:lnTo>
                      <a:pt x="3470" y="4733"/>
                    </a:lnTo>
                    <a:lnTo>
                      <a:pt x="3997" y="4206"/>
                    </a:lnTo>
                    <a:lnTo>
                      <a:pt x="2592" y="2800"/>
                    </a:lnTo>
                    <a:lnTo>
                      <a:pt x="2768" y="2580"/>
                    </a:lnTo>
                    <a:cubicBezTo>
                      <a:pt x="2888" y="2480"/>
                      <a:pt x="3000" y="2425"/>
                      <a:pt x="3119" y="2425"/>
                    </a:cubicBezTo>
                    <a:cubicBezTo>
                      <a:pt x="3260" y="2425"/>
                      <a:pt x="3412" y="2502"/>
                      <a:pt x="3602" y="2668"/>
                    </a:cubicBezTo>
                    <a:lnTo>
                      <a:pt x="4129" y="3239"/>
                    </a:lnTo>
                    <a:cubicBezTo>
                      <a:pt x="4261" y="3371"/>
                      <a:pt x="4437" y="3503"/>
                      <a:pt x="4612" y="3591"/>
                    </a:cubicBezTo>
                    <a:lnTo>
                      <a:pt x="5183" y="3064"/>
                    </a:lnTo>
                    <a:cubicBezTo>
                      <a:pt x="4964" y="2976"/>
                      <a:pt x="4832" y="2844"/>
                      <a:pt x="4700" y="2712"/>
                    </a:cubicBezTo>
                    <a:lnTo>
                      <a:pt x="4129" y="2141"/>
                    </a:lnTo>
                    <a:cubicBezTo>
                      <a:pt x="3866" y="1845"/>
                      <a:pt x="3602" y="1696"/>
                      <a:pt x="3320" y="1696"/>
                    </a:cubicBezTo>
                    <a:cubicBezTo>
                      <a:pt x="3226" y="1696"/>
                      <a:pt x="3130" y="1713"/>
                      <a:pt x="3031" y="1746"/>
                    </a:cubicBezTo>
                    <a:cubicBezTo>
                      <a:pt x="3163" y="1395"/>
                      <a:pt x="3031" y="955"/>
                      <a:pt x="2680" y="692"/>
                    </a:cubicBezTo>
                    <a:lnTo>
                      <a:pt x="2416" y="428"/>
                    </a:lnTo>
                    <a:cubicBezTo>
                      <a:pt x="2219" y="143"/>
                      <a:pt x="1911" y="0"/>
                      <a:pt x="1604" y="0"/>
                    </a:cubicBez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44"/>
              <p:cNvSpPr/>
              <p:nvPr/>
            </p:nvSpPr>
            <p:spPr>
              <a:xfrm>
                <a:off x="5250380" y="1492461"/>
                <a:ext cx="38173" cy="37800"/>
              </a:xfrm>
              <a:custGeom>
                <a:rect b="b" l="l" r="r" t="t"/>
                <a:pathLst>
                  <a:path extrusionOk="0" h="4568" w="4613">
                    <a:moveTo>
                      <a:pt x="1669" y="0"/>
                    </a:moveTo>
                    <a:lnTo>
                      <a:pt x="0" y="1669"/>
                    </a:lnTo>
                    <a:lnTo>
                      <a:pt x="527" y="2152"/>
                    </a:lnTo>
                    <a:lnTo>
                      <a:pt x="1054" y="1581"/>
                    </a:lnTo>
                    <a:lnTo>
                      <a:pt x="4041" y="4568"/>
                    </a:lnTo>
                    <a:lnTo>
                      <a:pt x="4612" y="4041"/>
                    </a:lnTo>
                    <a:lnTo>
                      <a:pt x="1625" y="1054"/>
                    </a:lnTo>
                    <a:lnTo>
                      <a:pt x="2152" y="483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462B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44"/>
              <p:cNvSpPr/>
              <p:nvPr/>
            </p:nvSpPr>
            <p:spPr>
              <a:xfrm>
                <a:off x="5006517" y="1503267"/>
                <a:ext cx="89784" cy="88509"/>
              </a:xfrm>
              <a:custGeom>
                <a:rect b="b" l="l" r="r" t="t"/>
                <a:pathLst>
                  <a:path extrusionOk="0" h="10696" w="10850">
                    <a:moveTo>
                      <a:pt x="841" y="1"/>
                    </a:moveTo>
                    <a:cubicBezTo>
                      <a:pt x="638" y="1"/>
                      <a:pt x="440" y="78"/>
                      <a:pt x="308" y="231"/>
                    </a:cubicBezTo>
                    <a:cubicBezTo>
                      <a:pt x="1" y="539"/>
                      <a:pt x="1" y="1022"/>
                      <a:pt x="308" y="1329"/>
                    </a:cubicBezTo>
                    <a:lnTo>
                      <a:pt x="9444" y="10465"/>
                    </a:lnTo>
                    <a:cubicBezTo>
                      <a:pt x="9576" y="10619"/>
                      <a:pt x="9773" y="10696"/>
                      <a:pt x="9977" y="10696"/>
                    </a:cubicBezTo>
                    <a:cubicBezTo>
                      <a:pt x="10180" y="10696"/>
                      <a:pt x="10388" y="10619"/>
                      <a:pt x="10542" y="10465"/>
                    </a:cubicBezTo>
                    <a:cubicBezTo>
                      <a:pt x="10850" y="10158"/>
                      <a:pt x="10850" y="9674"/>
                      <a:pt x="10542" y="9367"/>
                    </a:cubicBezTo>
                    <a:lnTo>
                      <a:pt x="1406" y="231"/>
                    </a:lnTo>
                    <a:cubicBezTo>
                      <a:pt x="1253" y="78"/>
                      <a:pt x="1044" y="1"/>
                      <a:pt x="841" y="1"/>
                    </a:cubicBezTo>
                    <a:close/>
                  </a:path>
                </a:pathLst>
              </a:custGeom>
              <a:solidFill>
                <a:srgbClr val="FDFA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3" name="Google Shape;2323;p44"/>
          <p:cNvGrpSpPr/>
          <p:nvPr/>
        </p:nvGrpSpPr>
        <p:grpSpPr>
          <a:xfrm>
            <a:off x="1376962" y="1795660"/>
            <a:ext cx="477750" cy="672232"/>
            <a:chOff x="2127150" y="1165525"/>
            <a:chExt cx="438262" cy="616670"/>
          </a:xfrm>
        </p:grpSpPr>
        <p:sp>
          <p:nvSpPr>
            <p:cNvPr id="2324" name="Google Shape;2324;p44"/>
            <p:cNvSpPr/>
            <p:nvPr/>
          </p:nvSpPr>
          <p:spPr>
            <a:xfrm>
              <a:off x="2152294" y="1190308"/>
              <a:ext cx="413118" cy="591887"/>
            </a:xfrm>
            <a:custGeom>
              <a:rect b="b" l="l" r="r" t="t"/>
              <a:pathLst>
                <a:path extrusionOk="0" h="65132" w="4546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2127150" y="1165525"/>
              <a:ext cx="413118" cy="591887"/>
            </a:xfrm>
            <a:custGeom>
              <a:rect b="b" l="l" r="r" t="t"/>
              <a:pathLst>
                <a:path extrusionOk="0" h="65132" w="4546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2284806" y="1308180"/>
              <a:ext cx="90221" cy="43529"/>
            </a:xfrm>
            <a:custGeom>
              <a:rect b="b" l="l" r="r" t="t"/>
              <a:pathLst>
                <a:path extrusionOk="0" h="4790" w="9928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2277627" y="1300610"/>
              <a:ext cx="104579" cy="57887"/>
            </a:xfrm>
            <a:custGeom>
              <a:rect b="b" l="l" r="r" t="t"/>
              <a:pathLst>
                <a:path extrusionOk="0" h="6370" w="11508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2173450" y="1343323"/>
              <a:ext cx="312937" cy="367217"/>
            </a:xfrm>
            <a:custGeom>
              <a:rect b="b" l="l" r="r" t="t"/>
              <a:pathLst>
                <a:path extrusionOk="0" h="40409" w="34436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2166271" y="1336135"/>
              <a:ext cx="327295" cy="381584"/>
            </a:xfrm>
            <a:custGeom>
              <a:rect b="b" l="l" r="r" t="t"/>
              <a:pathLst>
                <a:path extrusionOk="0" h="41990" w="36016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2173450" y="1343323"/>
              <a:ext cx="53098" cy="53089"/>
            </a:xfrm>
            <a:custGeom>
              <a:rect b="b" l="l" r="r" t="t"/>
              <a:pathLst>
                <a:path extrusionOk="0" h="5842" w="5843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2166671" y="1336135"/>
              <a:ext cx="67057" cy="67466"/>
            </a:xfrm>
            <a:custGeom>
              <a:rect b="b" l="l" r="r" t="t"/>
              <a:pathLst>
                <a:path extrusionOk="0" h="7424" w="7379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2433284" y="1343323"/>
              <a:ext cx="53098" cy="53089"/>
            </a:xfrm>
            <a:custGeom>
              <a:rect b="b" l="l" r="r" t="t"/>
              <a:pathLst>
                <a:path extrusionOk="0" h="5842" w="5843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2426505" y="1336534"/>
              <a:ext cx="67057" cy="67066"/>
            </a:xfrm>
            <a:custGeom>
              <a:rect b="b" l="l" r="r" t="t"/>
              <a:pathLst>
                <a:path extrusionOk="0" h="7380" w="7379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2173450" y="1657460"/>
              <a:ext cx="53098" cy="53098"/>
            </a:xfrm>
            <a:custGeom>
              <a:rect b="b" l="l" r="r" t="t"/>
              <a:pathLst>
                <a:path extrusionOk="0" h="5843" w="5843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2166271" y="1650271"/>
              <a:ext cx="67457" cy="67466"/>
            </a:xfrm>
            <a:custGeom>
              <a:rect b="b" l="l" r="r" t="t"/>
              <a:pathLst>
                <a:path extrusionOk="0" h="7424" w="7423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2433284" y="1657460"/>
              <a:ext cx="53098" cy="53098"/>
            </a:xfrm>
            <a:custGeom>
              <a:rect b="b" l="l" r="r" t="t"/>
              <a:pathLst>
                <a:path extrusionOk="0" h="5843" w="5843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2426505" y="1650671"/>
              <a:ext cx="66657" cy="67066"/>
            </a:xfrm>
            <a:custGeom>
              <a:rect b="b" l="l" r="r" t="t"/>
              <a:pathLst>
                <a:path extrusionOk="0" h="7380" w="7335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2236516" y="1486223"/>
              <a:ext cx="45510" cy="224325"/>
            </a:xfrm>
            <a:custGeom>
              <a:rect b="b" l="l" r="r" t="t"/>
              <a:pathLst>
                <a:path extrusionOk="0" h="24685" w="5008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2229328" y="1479435"/>
              <a:ext cx="59487" cy="238292"/>
            </a:xfrm>
            <a:custGeom>
              <a:rect b="b" l="l" r="r" t="t"/>
              <a:pathLst>
                <a:path extrusionOk="0" h="26222" w="6546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2236516" y="1343323"/>
              <a:ext cx="45510" cy="217936"/>
            </a:xfrm>
            <a:custGeom>
              <a:rect b="b" l="l" r="r" t="t"/>
              <a:pathLst>
                <a:path extrusionOk="0" h="23982" w="5008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2229328" y="1336135"/>
              <a:ext cx="59487" cy="231913"/>
            </a:xfrm>
            <a:custGeom>
              <a:rect b="b" l="l" r="r" t="t"/>
              <a:pathLst>
                <a:path extrusionOk="0" h="25520" w="6546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2227338" y="1456678"/>
              <a:ext cx="63467" cy="77844"/>
            </a:xfrm>
            <a:custGeom>
              <a:rect b="b" l="l" r="r" t="t"/>
              <a:pathLst>
                <a:path extrusionOk="0" h="8566" w="6984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2254073" y="1485024"/>
              <a:ext cx="9996" cy="54689"/>
            </a:xfrm>
            <a:custGeom>
              <a:rect b="b" l="l" r="r" t="t"/>
              <a:pathLst>
                <a:path extrusionOk="0" h="6018" w="110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2377806" y="1550085"/>
              <a:ext cx="45510" cy="160467"/>
            </a:xfrm>
            <a:custGeom>
              <a:rect b="b" l="l" r="r" t="t"/>
              <a:pathLst>
                <a:path extrusionOk="0" h="17658" w="5008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2371018" y="1543296"/>
              <a:ext cx="59487" cy="174435"/>
            </a:xfrm>
            <a:custGeom>
              <a:rect b="b" l="l" r="r" t="t"/>
              <a:pathLst>
                <a:path extrusionOk="0" h="19195" w="6546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2377806" y="1343323"/>
              <a:ext cx="45510" cy="281794"/>
            </a:xfrm>
            <a:custGeom>
              <a:rect b="b" l="l" r="r" t="t"/>
              <a:pathLst>
                <a:path extrusionOk="0" h="31009" w="5008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2370627" y="1336135"/>
              <a:ext cx="59878" cy="295771"/>
            </a:xfrm>
            <a:custGeom>
              <a:rect b="b" l="l" r="r" t="t"/>
              <a:pathLst>
                <a:path extrusionOk="0" h="32547" w="6589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2370627" y="1527038"/>
              <a:ext cx="59878" cy="71355"/>
            </a:xfrm>
            <a:custGeom>
              <a:rect b="b" l="l" r="r" t="t"/>
              <a:pathLst>
                <a:path extrusionOk="0" h="7852" w="6589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2395772" y="1548885"/>
              <a:ext cx="9987" cy="54698"/>
            </a:xfrm>
            <a:custGeom>
              <a:rect b="b" l="l" r="r" t="t"/>
              <a:pathLst>
                <a:path extrusionOk="0" h="6019" w="1099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2242904" y="1245927"/>
              <a:ext cx="17166" cy="97400"/>
            </a:xfrm>
            <a:custGeom>
              <a:rect b="b" l="l" r="r" t="t"/>
              <a:pathLst>
                <a:path extrusionOk="0" h="10718" w="1889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2236116" y="1238738"/>
              <a:ext cx="31143" cy="111767"/>
            </a:xfrm>
            <a:custGeom>
              <a:rect b="b" l="l" r="r" t="t"/>
              <a:pathLst>
                <a:path extrusionOk="0" h="12299" w="3427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2399761" y="1245927"/>
              <a:ext cx="17166" cy="97400"/>
            </a:xfrm>
            <a:custGeom>
              <a:rect b="b" l="l" r="r" t="t"/>
              <a:pathLst>
                <a:path extrusionOk="0" h="10718" w="1889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2392973" y="1238738"/>
              <a:ext cx="31143" cy="111767"/>
            </a:xfrm>
            <a:custGeom>
              <a:rect b="b" l="l" r="r" t="t"/>
              <a:pathLst>
                <a:path extrusionOk="0" h="12299" w="3427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2234917" y="1210802"/>
              <a:ext cx="190001" cy="47500"/>
            </a:xfrm>
            <a:custGeom>
              <a:rect b="b" l="l" r="r" t="t"/>
              <a:pathLst>
                <a:path extrusionOk="0" h="5227" w="20908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2228137" y="1204013"/>
              <a:ext cx="203960" cy="61477"/>
            </a:xfrm>
            <a:custGeom>
              <a:rect b="b" l="l" r="r" t="t"/>
              <a:pathLst>
                <a:path extrusionOk="0" h="6765" w="22444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2192633" y="1416736"/>
              <a:ext cx="14358" cy="103816"/>
            </a:xfrm>
            <a:custGeom>
              <a:rect b="b" l="l" r="r" t="t"/>
              <a:pathLst>
                <a:path extrusionOk="0" h="11424" w="158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2193006" y="1538107"/>
              <a:ext cx="13986" cy="41921"/>
            </a:xfrm>
            <a:custGeom>
              <a:rect b="b" l="l" r="r" t="t"/>
              <a:pathLst>
                <a:path extrusionOk="0" h="4613" w="1539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2309160" y="1358491"/>
              <a:ext cx="41512" cy="13977"/>
            </a:xfrm>
            <a:custGeom>
              <a:rect b="b" l="l" r="r" t="t"/>
              <a:pathLst>
                <a:path extrusionOk="0" h="1538" w="4568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45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graphicFrame>
        <p:nvGraphicFramePr>
          <p:cNvPr id="2364" name="Google Shape;2364;p45"/>
          <p:cNvGraphicFramePr/>
          <p:nvPr/>
        </p:nvGraphicFramePr>
        <p:xfrm>
          <a:off x="457200" y="227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{D577CD05-D9DD-4B46-AC53-5229306C2F63}</a:tableStyleId>
              </a:tblPr>
              <a:tblGrid>
                <a:gridCol w="1541825"/>
                <a:gridCol w="2081725"/>
              </a:tblGrid>
              <a:tr h="73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 Delay Time</a:t>
                      </a:r>
                      <a:endParaRPr b="1" sz="15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Atlanta and California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3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American Airlines</a:t>
                      </a:r>
                      <a:endParaRPr b="1" sz="15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 York and California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73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Delta </a:t>
                      </a: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Airlines</a:t>
                      </a:r>
                      <a:endParaRPr b="1" sz="15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 York and California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5" name="Google Shape;2365;p45"/>
          <p:cNvGraphicFramePr/>
          <p:nvPr/>
        </p:nvGraphicFramePr>
        <p:xfrm>
          <a:off x="5047429" y="22752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{D577CD05-D9DD-4B46-AC53-5229306C2F63}</a:tableStyleId>
              </a:tblPr>
              <a:tblGrid>
                <a:gridCol w="1541825"/>
                <a:gridCol w="2081725"/>
              </a:tblGrid>
              <a:tr h="77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Southwest </a:t>
                      </a: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Airlines</a:t>
                      </a:r>
                      <a:endParaRPr b="1" sz="15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Florida and California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3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United Airlines</a:t>
                      </a:r>
                      <a:endParaRPr b="1" sz="15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Washington and Boston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73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Cancellations</a:t>
                      </a:r>
                      <a:endParaRPr b="1" sz="15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Southwest in July and August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2366" name="Google Shape;2366;p45"/>
          <p:cNvSpPr/>
          <p:nvPr/>
        </p:nvSpPr>
        <p:spPr>
          <a:xfrm>
            <a:off x="2504463" y="2134850"/>
            <a:ext cx="380175" cy="51300"/>
          </a:xfrm>
          <a:custGeom>
            <a:rect b="b" l="l" r="r" t="t"/>
            <a:pathLst>
              <a:path extrusionOk="0" h="2052" w="15207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45"/>
          <p:cNvGrpSpPr/>
          <p:nvPr/>
        </p:nvGrpSpPr>
        <p:grpSpPr>
          <a:xfrm>
            <a:off x="1384488" y="1235800"/>
            <a:ext cx="1768975" cy="917575"/>
            <a:chOff x="1384488" y="1235800"/>
            <a:chExt cx="1768975" cy="917575"/>
          </a:xfrm>
        </p:grpSpPr>
        <p:sp>
          <p:nvSpPr>
            <p:cNvPr id="2368" name="Google Shape;2368;p45"/>
            <p:cNvSpPr/>
            <p:nvPr/>
          </p:nvSpPr>
          <p:spPr>
            <a:xfrm>
              <a:off x="1384488" y="1236775"/>
              <a:ext cx="1768975" cy="845725"/>
            </a:xfrm>
            <a:custGeom>
              <a:rect b="b" l="l" r="r" t="t"/>
              <a:pathLst>
                <a:path extrusionOk="0" h="33829" w="70759">
                  <a:moveTo>
                    <a:pt x="31024" y="5804"/>
                  </a:moveTo>
                  <a:cubicBezTo>
                    <a:pt x="30830" y="6115"/>
                    <a:pt x="30557" y="6388"/>
                    <a:pt x="30285" y="6582"/>
                  </a:cubicBezTo>
                  <a:lnTo>
                    <a:pt x="30090" y="6738"/>
                  </a:lnTo>
                  <a:cubicBezTo>
                    <a:pt x="29857" y="6816"/>
                    <a:pt x="29779" y="7127"/>
                    <a:pt x="29974" y="7283"/>
                  </a:cubicBezTo>
                  <a:lnTo>
                    <a:pt x="29779" y="7555"/>
                  </a:lnTo>
                  <a:cubicBezTo>
                    <a:pt x="29779" y="7205"/>
                    <a:pt x="29818" y="6855"/>
                    <a:pt x="29818" y="6504"/>
                  </a:cubicBezTo>
                  <a:lnTo>
                    <a:pt x="29818" y="6466"/>
                  </a:lnTo>
                  <a:cubicBezTo>
                    <a:pt x="29876" y="6485"/>
                    <a:pt x="29935" y="6495"/>
                    <a:pt x="29988" y="6495"/>
                  </a:cubicBezTo>
                  <a:cubicBezTo>
                    <a:pt x="30042" y="6495"/>
                    <a:pt x="30090" y="6485"/>
                    <a:pt x="30129" y="6466"/>
                  </a:cubicBezTo>
                  <a:cubicBezTo>
                    <a:pt x="30441" y="6271"/>
                    <a:pt x="30752" y="6037"/>
                    <a:pt x="31024" y="5804"/>
                  </a:cubicBezTo>
                  <a:close/>
                  <a:moveTo>
                    <a:pt x="31958" y="6894"/>
                  </a:moveTo>
                  <a:cubicBezTo>
                    <a:pt x="31958" y="7088"/>
                    <a:pt x="31997" y="7283"/>
                    <a:pt x="32036" y="7477"/>
                  </a:cubicBezTo>
                  <a:lnTo>
                    <a:pt x="31764" y="7555"/>
                  </a:lnTo>
                  <a:lnTo>
                    <a:pt x="31024" y="7944"/>
                  </a:lnTo>
                  <a:cubicBezTo>
                    <a:pt x="31336" y="7633"/>
                    <a:pt x="31647" y="7283"/>
                    <a:pt x="31958" y="6933"/>
                  </a:cubicBezTo>
                  <a:lnTo>
                    <a:pt x="31958" y="6894"/>
                  </a:lnTo>
                  <a:close/>
                  <a:moveTo>
                    <a:pt x="29701" y="8528"/>
                  </a:moveTo>
                  <a:cubicBezTo>
                    <a:pt x="29740" y="8567"/>
                    <a:pt x="29779" y="8567"/>
                    <a:pt x="29818" y="8567"/>
                  </a:cubicBezTo>
                  <a:lnTo>
                    <a:pt x="29662" y="8645"/>
                  </a:lnTo>
                  <a:cubicBezTo>
                    <a:pt x="29701" y="8606"/>
                    <a:pt x="29701" y="8606"/>
                    <a:pt x="29701" y="8528"/>
                  </a:cubicBezTo>
                  <a:close/>
                  <a:moveTo>
                    <a:pt x="22035" y="9501"/>
                  </a:moveTo>
                  <a:lnTo>
                    <a:pt x="21841" y="9734"/>
                  </a:lnTo>
                  <a:cubicBezTo>
                    <a:pt x="21802" y="9695"/>
                    <a:pt x="21802" y="9656"/>
                    <a:pt x="21841" y="9579"/>
                  </a:cubicBezTo>
                  <a:lnTo>
                    <a:pt x="22035" y="9501"/>
                  </a:lnTo>
                  <a:close/>
                  <a:moveTo>
                    <a:pt x="23942" y="9734"/>
                  </a:moveTo>
                  <a:lnTo>
                    <a:pt x="23942" y="9812"/>
                  </a:lnTo>
                  <a:lnTo>
                    <a:pt x="23864" y="9812"/>
                  </a:lnTo>
                  <a:lnTo>
                    <a:pt x="23942" y="9734"/>
                  </a:lnTo>
                  <a:close/>
                  <a:moveTo>
                    <a:pt x="24137" y="10746"/>
                  </a:moveTo>
                  <a:cubicBezTo>
                    <a:pt x="24137" y="10756"/>
                    <a:pt x="24137" y="10766"/>
                    <a:pt x="24137" y="10785"/>
                  </a:cubicBezTo>
                  <a:cubicBezTo>
                    <a:pt x="24137" y="10824"/>
                    <a:pt x="24175" y="10824"/>
                    <a:pt x="24175" y="10863"/>
                  </a:cubicBezTo>
                  <a:lnTo>
                    <a:pt x="23981" y="10941"/>
                  </a:lnTo>
                  <a:cubicBezTo>
                    <a:pt x="24020" y="10863"/>
                    <a:pt x="24098" y="10785"/>
                    <a:pt x="24137" y="10746"/>
                  </a:cubicBezTo>
                  <a:close/>
                  <a:moveTo>
                    <a:pt x="21802" y="10435"/>
                  </a:moveTo>
                  <a:cubicBezTo>
                    <a:pt x="21841" y="10474"/>
                    <a:pt x="21880" y="10474"/>
                    <a:pt x="21880" y="10474"/>
                  </a:cubicBezTo>
                  <a:cubicBezTo>
                    <a:pt x="21802" y="10824"/>
                    <a:pt x="22035" y="11174"/>
                    <a:pt x="22385" y="11174"/>
                  </a:cubicBezTo>
                  <a:cubicBezTo>
                    <a:pt x="22424" y="11252"/>
                    <a:pt x="22463" y="11291"/>
                    <a:pt x="22502" y="11330"/>
                  </a:cubicBezTo>
                  <a:lnTo>
                    <a:pt x="21763" y="11563"/>
                  </a:lnTo>
                  <a:cubicBezTo>
                    <a:pt x="21763" y="11174"/>
                    <a:pt x="21763" y="10824"/>
                    <a:pt x="21802" y="10435"/>
                  </a:cubicBezTo>
                  <a:close/>
                  <a:moveTo>
                    <a:pt x="31810" y="0"/>
                  </a:moveTo>
                  <a:cubicBezTo>
                    <a:pt x="30900" y="0"/>
                    <a:pt x="29997" y="158"/>
                    <a:pt x="29156" y="473"/>
                  </a:cubicBezTo>
                  <a:cubicBezTo>
                    <a:pt x="28634" y="647"/>
                    <a:pt x="28953" y="1320"/>
                    <a:pt x="29416" y="1320"/>
                  </a:cubicBezTo>
                  <a:cubicBezTo>
                    <a:pt x="29471" y="1320"/>
                    <a:pt x="29527" y="1310"/>
                    <a:pt x="29584" y="1290"/>
                  </a:cubicBezTo>
                  <a:cubicBezTo>
                    <a:pt x="29974" y="1173"/>
                    <a:pt x="30363" y="1095"/>
                    <a:pt x="30752" y="1057"/>
                  </a:cubicBezTo>
                  <a:lnTo>
                    <a:pt x="30752" y="1057"/>
                  </a:lnTo>
                  <a:cubicBezTo>
                    <a:pt x="30285" y="1290"/>
                    <a:pt x="29779" y="1407"/>
                    <a:pt x="29234" y="1446"/>
                  </a:cubicBezTo>
                  <a:cubicBezTo>
                    <a:pt x="28962" y="1446"/>
                    <a:pt x="28650" y="1601"/>
                    <a:pt x="28650" y="1913"/>
                  </a:cubicBezTo>
                  <a:cubicBezTo>
                    <a:pt x="28650" y="4286"/>
                    <a:pt x="28534" y="6699"/>
                    <a:pt x="28845" y="9073"/>
                  </a:cubicBezTo>
                  <a:lnTo>
                    <a:pt x="28845" y="9112"/>
                  </a:lnTo>
                  <a:cubicBezTo>
                    <a:pt x="27755" y="9695"/>
                    <a:pt x="26588" y="10201"/>
                    <a:pt x="25382" y="10551"/>
                  </a:cubicBezTo>
                  <a:cubicBezTo>
                    <a:pt x="25187" y="9267"/>
                    <a:pt x="24915" y="8022"/>
                    <a:pt x="24837" y="6660"/>
                  </a:cubicBezTo>
                  <a:cubicBezTo>
                    <a:pt x="24759" y="5415"/>
                    <a:pt x="24915" y="3975"/>
                    <a:pt x="24642" y="2730"/>
                  </a:cubicBezTo>
                  <a:lnTo>
                    <a:pt x="24837" y="2457"/>
                  </a:lnTo>
                  <a:cubicBezTo>
                    <a:pt x="25109" y="2185"/>
                    <a:pt x="24720" y="1835"/>
                    <a:pt x="24409" y="1835"/>
                  </a:cubicBezTo>
                  <a:cubicBezTo>
                    <a:pt x="23164" y="1913"/>
                    <a:pt x="21996" y="2419"/>
                    <a:pt x="21062" y="3236"/>
                  </a:cubicBezTo>
                  <a:cubicBezTo>
                    <a:pt x="20771" y="3560"/>
                    <a:pt x="21073" y="3857"/>
                    <a:pt x="21407" y="3857"/>
                  </a:cubicBezTo>
                  <a:cubicBezTo>
                    <a:pt x="21474" y="3857"/>
                    <a:pt x="21542" y="3845"/>
                    <a:pt x="21607" y="3819"/>
                  </a:cubicBezTo>
                  <a:cubicBezTo>
                    <a:pt x="21763" y="3742"/>
                    <a:pt x="21918" y="3664"/>
                    <a:pt x="22074" y="3586"/>
                  </a:cubicBezTo>
                  <a:lnTo>
                    <a:pt x="22074" y="3586"/>
                  </a:lnTo>
                  <a:cubicBezTo>
                    <a:pt x="21724" y="3858"/>
                    <a:pt x="21413" y="4247"/>
                    <a:pt x="21179" y="4676"/>
                  </a:cubicBezTo>
                  <a:cubicBezTo>
                    <a:pt x="20829" y="5454"/>
                    <a:pt x="20868" y="6504"/>
                    <a:pt x="20907" y="7361"/>
                  </a:cubicBezTo>
                  <a:cubicBezTo>
                    <a:pt x="20907" y="8800"/>
                    <a:pt x="20946" y="10279"/>
                    <a:pt x="21023" y="11719"/>
                  </a:cubicBezTo>
                  <a:cubicBezTo>
                    <a:pt x="21023" y="11758"/>
                    <a:pt x="21023" y="11797"/>
                    <a:pt x="21023" y="11797"/>
                  </a:cubicBezTo>
                  <a:cubicBezTo>
                    <a:pt x="20712" y="11913"/>
                    <a:pt x="20401" y="12069"/>
                    <a:pt x="20090" y="12225"/>
                  </a:cubicBezTo>
                  <a:cubicBezTo>
                    <a:pt x="18961" y="12770"/>
                    <a:pt x="17443" y="14209"/>
                    <a:pt x="17988" y="15610"/>
                  </a:cubicBezTo>
                  <a:cubicBezTo>
                    <a:pt x="17871" y="15649"/>
                    <a:pt x="17755" y="15688"/>
                    <a:pt x="17638" y="15727"/>
                  </a:cubicBezTo>
                  <a:cubicBezTo>
                    <a:pt x="16665" y="16077"/>
                    <a:pt x="15576" y="16622"/>
                    <a:pt x="15186" y="17595"/>
                  </a:cubicBezTo>
                  <a:cubicBezTo>
                    <a:pt x="14797" y="18607"/>
                    <a:pt x="14836" y="19696"/>
                    <a:pt x="14797" y="20708"/>
                  </a:cubicBezTo>
                  <a:cubicBezTo>
                    <a:pt x="14019" y="20786"/>
                    <a:pt x="13241" y="20864"/>
                    <a:pt x="12424" y="20864"/>
                  </a:cubicBezTo>
                  <a:cubicBezTo>
                    <a:pt x="12229" y="20864"/>
                    <a:pt x="12034" y="21175"/>
                    <a:pt x="11957" y="21486"/>
                  </a:cubicBezTo>
                  <a:cubicBezTo>
                    <a:pt x="11927" y="21481"/>
                    <a:pt x="11898" y="21479"/>
                    <a:pt x="11870" y="21479"/>
                  </a:cubicBezTo>
                  <a:cubicBezTo>
                    <a:pt x="11678" y="21479"/>
                    <a:pt x="11538" y="21594"/>
                    <a:pt x="11606" y="21798"/>
                  </a:cubicBezTo>
                  <a:cubicBezTo>
                    <a:pt x="11996" y="22770"/>
                    <a:pt x="12501" y="23665"/>
                    <a:pt x="12891" y="24599"/>
                  </a:cubicBezTo>
                  <a:cubicBezTo>
                    <a:pt x="13280" y="25416"/>
                    <a:pt x="13435" y="26312"/>
                    <a:pt x="13357" y="27207"/>
                  </a:cubicBezTo>
                  <a:cubicBezTo>
                    <a:pt x="13280" y="28063"/>
                    <a:pt x="13280" y="28958"/>
                    <a:pt x="13357" y="29853"/>
                  </a:cubicBezTo>
                  <a:cubicBezTo>
                    <a:pt x="13280" y="29892"/>
                    <a:pt x="13202" y="29930"/>
                    <a:pt x="13124" y="30008"/>
                  </a:cubicBezTo>
                  <a:cubicBezTo>
                    <a:pt x="12968" y="30397"/>
                    <a:pt x="12696" y="30709"/>
                    <a:pt x="12424" y="30981"/>
                  </a:cubicBezTo>
                  <a:cubicBezTo>
                    <a:pt x="12087" y="31134"/>
                    <a:pt x="11750" y="31239"/>
                    <a:pt x="11395" y="31239"/>
                  </a:cubicBezTo>
                  <a:cubicBezTo>
                    <a:pt x="11298" y="31239"/>
                    <a:pt x="11200" y="31231"/>
                    <a:pt x="11101" y="31215"/>
                  </a:cubicBezTo>
                  <a:cubicBezTo>
                    <a:pt x="10089" y="31215"/>
                    <a:pt x="9116" y="30942"/>
                    <a:pt x="8260" y="30436"/>
                  </a:cubicBezTo>
                  <a:cubicBezTo>
                    <a:pt x="8173" y="30399"/>
                    <a:pt x="8085" y="30382"/>
                    <a:pt x="8000" y="30382"/>
                  </a:cubicBezTo>
                  <a:cubicBezTo>
                    <a:pt x="7821" y="30382"/>
                    <a:pt x="7653" y="30460"/>
                    <a:pt x="7520" y="30592"/>
                  </a:cubicBezTo>
                  <a:cubicBezTo>
                    <a:pt x="6820" y="31837"/>
                    <a:pt x="5925" y="33005"/>
                    <a:pt x="4407" y="33044"/>
                  </a:cubicBezTo>
                  <a:cubicBezTo>
                    <a:pt x="4366" y="33045"/>
                    <a:pt x="4325" y="33045"/>
                    <a:pt x="4284" y="33045"/>
                  </a:cubicBezTo>
                  <a:cubicBezTo>
                    <a:pt x="3039" y="33045"/>
                    <a:pt x="1760" y="32488"/>
                    <a:pt x="555" y="32149"/>
                  </a:cubicBezTo>
                  <a:cubicBezTo>
                    <a:pt x="529" y="32142"/>
                    <a:pt x="504" y="32139"/>
                    <a:pt x="479" y="32139"/>
                  </a:cubicBezTo>
                  <a:cubicBezTo>
                    <a:pt x="203" y="32139"/>
                    <a:pt x="0" y="32512"/>
                    <a:pt x="321" y="32654"/>
                  </a:cubicBezTo>
                  <a:cubicBezTo>
                    <a:pt x="1646" y="33206"/>
                    <a:pt x="3006" y="33828"/>
                    <a:pt x="4466" y="33828"/>
                  </a:cubicBezTo>
                  <a:cubicBezTo>
                    <a:pt x="4550" y="33828"/>
                    <a:pt x="4634" y="33826"/>
                    <a:pt x="4719" y="33822"/>
                  </a:cubicBezTo>
                  <a:cubicBezTo>
                    <a:pt x="6275" y="33705"/>
                    <a:pt x="7365" y="32654"/>
                    <a:pt x="8182" y="31448"/>
                  </a:cubicBezTo>
                  <a:cubicBezTo>
                    <a:pt x="9155" y="31993"/>
                    <a:pt x="10283" y="32343"/>
                    <a:pt x="11412" y="32421"/>
                  </a:cubicBezTo>
                  <a:cubicBezTo>
                    <a:pt x="11456" y="32423"/>
                    <a:pt x="11501" y="32424"/>
                    <a:pt x="11546" y="32424"/>
                  </a:cubicBezTo>
                  <a:cubicBezTo>
                    <a:pt x="12506" y="32424"/>
                    <a:pt x="13768" y="32030"/>
                    <a:pt x="14214" y="31176"/>
                  </a:cubicBezTo>
                  <a:cubicBezTo>
                    <a:pt x="14992" y="31721"/>
                    <a:pt x="16120" y="31798"/>
                    <a:pt x="17054" y="31837"/>
                  </a:cubicBezTo>
                  <a:cubicBezTo>
                    <a:pt x="18494" y="31837"/>
                    <a:pt x="19973" y="31721"/>
                    <a:pt x="21413" y="31487"/>
                  </a:cubicBezTo>
                  <a:cubicBezTo>
                    <a:pt x="22891" y="31292"/>
                    <a:pt x="24370" y="31059"/>
                    <a:pt x="25849" y="30825"/>
                  </a:cubicBezTo>
                  <a:cubicBezTo>
                    <a:pt x="27366" y="30592"/>
                    <a:pt x="28884" y="30436"/>
                    <a:pt x="30402" y="30436"/>
                  </a:cubicBezTo>
                  <a:cubicBezTo>
                    <a:pt x="32892" y="30359"/>
                    <a:pt x="35421" y="30359"/>
                    <a:pt x="37912" y="30359"/>
                  </a:cubicBezTo>
                  <a:cubicBezTo>
                    <a:pt x="40130" y="30359"/>
                    <a:pt x="42309" y="30514"/>
                    <a:pt x="44527" y="30514"/>
                  </a:cubicBezTo>
                  <a:cubicBezTo>
                    <a:pt x="46084" y="30514"/>
                    <a:pt x="47874" y="30281"/>
                    <a:pt x="49002" y="29074"/>
                  </a:cubicBezTo>
                  <a:cubicBezTo>
                    <a:pt x="49080" y="28958"/>
                    <a:pt x="49119" y="28880"/>
                    <a:pt x="49197" y="28802"/>
                  </a:cubicBezTo>
                  <a:cubicBezTo>
                    <a:pt x="49858" y="29308"/>
                    <a:pt x="50598" y="29697"/>
                    <a:pt x="51376" y="29969"/>
                  </a:cubicBezTo>
                  <a:cubicBezTo>
                    <a:pt x="52129" y="30201"/>
                    <a:pt x="52926" y="30325"/>
                    <a:pt x="53733" y="30325"/>
                  </a:cubicBezTo>
                  <a:cubicBezTo>
                    <a:pt x="54010" y="30325"/>
                    <a:pt x="54289" y="30311"/>
                    <a:pt x="54567" y="30281"/>
                  </a:cubicBezTo>
                  <a:cubicBezTo>
                    <a:pt x="55579" y="30242"/>
                    <a:pt x="56629" y="30086"/>
                    <a:pt x="57641" y="29775"/>
                  </a:cubicBezTo>
                  <a:cubicBezTo>
                    <a:pt x="58199" y="29569"/>
                    <a:pt x="58469" y="29408"/>
                    <a:pt x="58902" y="29408"/>
                  </a:cubicBezTo>
                  <a:cubicBezTo>
                    <a:pt x="59043" y="29408"/>
                    <a:pt x="59201" y="29425"/>
                    <a:pt x="59392" y="29464"/>
                  </a:cubicBezTo>
                  <a:cubicBezTo>
                    <a:pt x="60287" y="29658"/>
                    <a:pt x="61026" y="30514"/>
                    <a:pt x="61844" y="30864"/>
                  </a:cubicBezTo>
                  <a:cubicBezTo>
                    <a:pt x="62855" y="31292"/>
                    <a:pt x="63906" y="31487"/>
                    <a:pt x="64957" y="31487"/>
                  </a:cubicBezTo>
                  <a:cubicBezTo>
                    <a:pt x="65042" y="31491"/>
                    <a:pt x="65129" y="31493"/>
                    <a:pt x="65218" y="31493"/>
                  </a:cubicBezTo>
                  <a:cubicBezTo>
                    <a:pt x="67001" y="31493"/>
                    <a:pt x="69517" y="30746"/>
                    <a:pt x="70444" y="29152"/>
                  </a:cubicBezTo>
                  <a:cubicBezTo>
                    <a:pt x="70758" y="28680"/>
                    <a:pt x="70259" y="28259"/>
                    <a:pt x="69748" y="28259"/>
                  </a:cubicBezTo>
                  <a:cubicBezTo>
                    <a:pt x="69626" y="28259"/>
                    <a:pt x="69505" y="28283"/>
                    <a:pt x="69393" y="28335"/>
                  </a:cubicBezTo>
                  <a:cubicBezTo>
                    <a:pt x="68576" y="28724"/>
                    <a:pt x="67875" y="29308"/>
                    <a:pt x="67019" y="29658"/>
                  </a:cubicBezTo>
                  <a:cubicBezTo>
                    <a:pt x="66304" y="29896"/>
                    <a:pt x="65530" y="30016"/>
                    <a:pt x="64774" y="30016"/>
                  </a:cubicBezTo>
                  <a:cubicBezTo>
                    <a:pt x="64666" y="30016"/>
                    <a:pt x="64558" y="30013"/>
                    <a:pt x="64451" y="30008"/>
                  </a:cubicBezTo>
                  <a:cubicBezTo>
                    <a:pt x="63556" y="29969"/>
                    <a:pt x="62661" y="29697"/>
                    <a:pt x="61883" y="29269"/>
                  </a:cubicBezTo>
                  <a:cubicBezTo>
                    <a:pt x="61104" y="28724"/>
                    <a:pt x="60209" y="28335"/>
                    <a:pt x="59314" y="28140"/>
                  </a:cubicBezTo>
                  <a:cubicBezTo>
                    <a:pt x="59138" y="28117"/>
                    <a:pt x="58961" y="28104"/>
                    <a:pt x="58786" y="28104"/>
                  </a:cubicBezTo>
                  <a:cubicBezTo>
                    <a:pt x="58384" y="28104"/>
                    <a:pt x="57994" y="28172"/>
                    <a:pt x="57641" y="28335"/>
                  </a:cubicBezTo>
                  <a:cubicBezTo>
                    <a:pt x="56902" y="28646"/>
                    <a:pt x="56123" y="28880"/>
                    <a:pt x="55345" y="28997"/>
                  </a:cubicBezTo>
                  <a:cubicBezTo>
                    <a:pt x="54728" y="29102"/>
                    <a:pt x="54053" y="29162"/>
                    <a:pt x="53366" y="29162"/>
                  </a:cubicBezTo>
                  <a:cubicBezTo>
                    <a:pt x="52016" y="29162"/>
                    <a:pt x="50617" y="28928"/>
                    <a:pt x="49508" y="28335"/>
                  </a:cubicBezTo>
                  <a:cubicBezTo>
                    <a:pt x="50092" y="27284"/>
                    <a:pt x="50325" y="25883"/>
                    <a:pt x="50676" y="24872"/>
                  </a:cubicBezTo>
                  <a:cubicBezTo>
                    <a:pt x="51843" y="21214"/>
                    <a:pt x="53594" y="17050"/>
                    <a:pt x="56707" y="14676"/>
                  </a:cubicBezTo>
                  <a:cubicBezTo>
                    <a:pt x="57018" y="14404"/>
                    <a:pt x="56941" y="13898"/>
                    <a:pt x="56551" y="13742"/>
                  </a:cubicBezTo>
                  <a:cubicBezTo>
                    <a:pt x="54489" y="12925"/>
                    <a:pt x="54333" y="9929"/>
                    <a:pt x="53166" y="8256"/>
                  </a:cubicBezTo>
                  <a:cubicBezTo>
                    <a:pt x="53053" y="8092"/>
                    <a:pt x="52866" y="8022"/>
                    <a:pt x="52675" y="8022"/>
                  </a:cubicBezTo>
                  <a:cubicBezTo>
                    <a:pt x="52274" y="8022"/>
                    <a:pt x="51853" y="8328"/>
                    <a:pt x="52037" y="8723"/>
                  </a:cubicBezTo>
                  <a:lnTo>
                    <a:pt x="51415" y="8839"/>
                  </a:lnTo>
                  <a:cubicBezTo>
                    <a:pt x="51415" y="8475"/>
                    <a:pt x="51108" y="8213"/>
                    <a:pt x="50749" y="8213"/>
                  </a:cubicBezTo>
                  <a:cubicBezTo>
                    <a:pt x="50725" y="8213"/>
                    <a:pt x="50700" y="8214"/>
                    <a:pt x="50676" y="8217"/>
                  </a:cubicBezTo>
                  <a:cubicBezTo>
                    <a:pt x="48302" y="8333"/>
                    <a:pt x="45967" y="8723"/>
                    <a:pt x="43671" y="9384"/>
                  </a:cubicBezTo>
                  <a:cubicBezTo>
                    <a:pt x="43632" y="8684"/>
                    <a:pt x="43515" y="8022"/>
                    <a:pt x="43321" y="7361"/>
                  </a:cubicBezTo>
                  <a:cubicBezTo>
                    <a:pt x="43228" y="7144"/>
                    <a:pt x="43036" y="7026"/>
                    <a:pt x="42844" y="7026"/>
                  </a:cubicBezTo>
                  <a:cubicBezTo>
                    <a:pt x="42795" y="7026"/>
                    <a:pt x="42746" y="7033"/>
                    <a:pt x="42698" y="7049"/>
                  </a:cubicBezTo>
                  <a:cubicBezTo>
                    <a:pt x="42270" y="7127"/>
                    <a:pt x="41842" y="7205"/>
                    <a:pt x="41414" y="7322"/>
                  </a:cubicBezTo>
                  <a:cubicBezTo>
                    <a:pt x="41453" y="6621"/>
                    <a:pt x="41336" y="5960"/>
                    <a:pt x="41142" y="5298"/>
                  </a:cubicBezTo>
                  <a:cubicBezTo>
                    <a:pt x="40985" y="4985"/>
                    <a:pt x="40677" y="4798"/>
                    <a:pt x="40339" y="4798"/>
                  </a:cubicBezTo>
                  <a:cubicBezTo>
                    <a:pt x="40258" y="4798"/>
                    <a:pt x="40174" y="4808"/>
                    <a:pt x="40091" y="4831"/>
                  </a:cubicBezTo>
                  <a:cubicBezTo>
                    <a:pt x="37756" y="5220"/>
                    <a:pt x="35460" y="5921"/>
                    <a:pt x="33281" y="6933"/>
                  </a:cubicBezTo>
                  <a:cubicBezTo>
                    <a:pt x="33281" y="6621"/>
                    <a:pt x="33242" y="6349"/>
                    <a:pt x="33203" y="6115"/>
                  </a:cubicBezTo>
                  <a:cubicBezTo>
                    <a:pt x="33164" y="5454"/>
                    <a:pt x="33126" y="4831"/>
                    <a:pt x="33048" y="4209"/>
                  </a:cubicBezTo>
                  <a:cubicBezTo>
                    <a:pt x="33009" y="3586"/>
                    <a:pt x="32970" y="3041"/>
                    <a:pt x="32970" y="2457"/>
                  </a:cubicBezTo>
                  <a:cubicBezTo>
                    <a:pt x="32970" y="2029"/>
                    <a:pt x="33126" y="1485"/>
                    <a:pt x="32736" y="1173"/>
                  </a:cubicBezTo>
                  <a:cubicBezTo>
                    <a:pt x="32651" y="1116"/>
                    <a:pt x="32545" y="1080"/>
                    <a:pt x="32448" y="1080"/>
                  </a:cubicBezTo>
                  <a:cubicBezTo>
                    <a:pt x="32413" y="1080"/>
                    <a:pt x="32379" y="1085"/>
                    <a:pt x="32347" y="1095"/>
                  </a:cubicBezTo>
                  <a:cubicBezTo>
                    <a:pt x="32425" y="979"/>
                    <a:pt x="32503" y="862"/>
                    <a:pt x="32581" y="745"/>
                  </a:cubicBezTo>
                  <a:cubicBezTo>
                    <a:pt x="32814" y="395"/>
                    <a:pt x="32464" y="6"/>
                    <a:pt x="32114" y="6"/>
                  </a:cubicBezTo>
                  <a:cubicBezTo>
                    <a:pt x="32013" y="2"/>
                    <a:pt x="31911" y="0"/>
                    <a:pt x="3181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2384588" y="2032450"/>
              <a:ext cx="474975" cy="88025"/>
            </a:xfrm>
            <a:custGeom>
              <a:rect b="b" l="l" r="r" t="t"/>
              <a:pathLst>
                <a:path extrusionOk="0" h="3521" w="18999">
                  <a:moveTo>
                    <a:pt x="8711" y="1"/>
                  </a:moveTo>
                  <a:cubicBezTo>
                    <a:pt x="8551" y="1"/>
                    <a:pt x="8395" y="69"/>
                    <a:pt x="8298" y="205"/>
                  </a:cubicBezTo>
                  <a:cubicBezTo>
                    <a:pt x="7116" y="1566"/>
                    <a:pt x="5222" y="2572"/>
                    <a:pt x="3400" y="2572"/>
                  </a:cubicBezTo>
                  <a:cubicBezTo>
                    <a:pt x="2462" y="2572"/>
                    <a:pt x="1542" y="2305"/>
                    <a:pt x="749" y="1684"/>
                  </a:cubicBezTo>
                  <a:cubicBezTo>
                    <a:pt x="689" y="1634"/>
                    <a:pt x="608" y="1612"/>
                    <a:pt x="523" y="1612"/>
                  </a:cubicBezTo>
                  <a:cubicBezTo>
                    <a:pt x="274" y="1612"/>
                    <a:pt x="0" y="1801"/>
                    <a:pt x="204" y="2034"/>
                  </a:cubicBezTo>
                  <a:cubicBezTo>
                    <a:pt x="994" y="3097"/>
                    <a:pt x="2122" y="3520"/>
                    <a:pt x="3331" y="3520"/>
                  </a:cubicBezTo>
                  <a:cubicBezTo>
                    <a:pt x="5219" y="3520"/>
                    <a:pt x="7304" y="2489"/>
                    <a:pt x="8609" y="1255"/>
                  </a:cubicBezTo>
                  <a:cubicBezTo>
                    <a:pt x="8998" y="1761"/>
                    <a:pt x="9543" y="2150"/>
                    <a:pt x="10127" y="2345"/>
                  </a:cubicBezTo>
                  <a:cubicBezTo>
                    <a:pt x="10407" y="2407"/>
                    <a:pt x="10687" y="2438"/>
                    <a:pt x="10965" y="2438"/>
                  </a:cubicBezTo>
                  <a:cubicBezTo>
                    <a:pt x="11381" y="2438"/>
                    <a:pt x="11792" y="2368"/>
                    <a:pt x="12189" y="2228"/>
                  </a:cubicBezTo>
                  <a:cubicBezTo>
                    <a:pt x="12722" y="2059"/>
                    <a:pt x="13300" y="1965"/>
                    <a:pt x="13877" y="1965"/>
                  </a:cubicBezTo>
                  <a:cubicBezTo>
                    <a:pt x="14226" y="1965"/>
                    <a:pt x="14575" y="1999"/>
                    <a:pt x="14913" y="2073"/>
                  </a:cubicBezTo>
                  <a:cubicBezTo>
                    <a:pt x="16042" y="2306"/>
                    <a:pt x="17209" y="2656"/>
                    <a:pt x="18376" y="2656"/>
                  </a:cubicBezTo>
                  <a:cubicBezTo>
                    <a:pt x="18999" y="2656"/>
                    <a:pt x="18999" y="1839"/>
                    <a:pt x="18376" y="1800"/>
                  </a:cubicBezTo>
                  <a:cubicBezTo>
                    <a:pt x="16784" y="1699"/>
                    <a:pt x="15191" y="1095"/>
                    <a:pt x="13598" y="1095"/>
                  </a:cubicBezTo>
                  <a:cubicBezTo>
                    <a:pt x="13362" y="1095"/>
                    <a:pt x="13126" y="1109"/>
                    <a:pt x="12890" y="1139"/>
                  </a:cubicBezTo>
                  <a:cubicBezTo>
                    <a:pt x="12267" y="1255"/>
                    <a:pt x="11644" y="1489"/>
                    <a:pt x="11022" y="1567"/>
                  </a:cubicBezTo>
                  <a:cubicBezTo>
                    <a:pt x="10998" y="1568"/>
                    <a:pt x="10974" y="1568"/>
                    <a:pt x="10951" y="1568"/>
                  </a:cubicBezTo>
                  <a:cubicBezTo>
                    <a:pt x="10098" y="1568"/>
                    <a:pt x="9571" y="887"/>
                    <a:pt x="9154" y="205"/>
                  </a:cubicBezTo>
                  <a:cubicBezTo>
                    <a:pt x="9037" y="69"/>
                    <a:pt x="8872" y="1"/>
                    <a:pt x="87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1686563" y="2095025"/>
              <a:ext cx="239225" cy="58350"/>
            </a:xfrm>
            <a:custGeom>
              <a:rect b="b" l="l" r="r" t="t"/>
              <a:pathLst>
                <a:path extrusionOk="0" h="2334" w="9569">
                  <a:moveTo>
                    <a:pt x="5553" y="0"/>
                  </a:moveTo>
                  <a:cubicBezTo>
                    <a:pt x="5422" y="0"/>
                    <a:pt x="5286" y="50"/>
                    <a:pt x="5166" y="153"/>
                  </a:cubicBezTo>
                  <a:cubicBezTo>
                    <a:pt x="4345" y="974"/>
                    <a:pt x="3388" y="1491"/>
                    <a:pt x="2363" y="1491"/>
                  </a:cubicBezTo>
                  <a:cubicBezTo>
                    <a:pt x="1834" y="1491"/>
                    <a:pt x="1286" y="1353"/>
                    <a:pt x="730" y="1048"/>
                  </a:cubicBezTo>
                  <a:cubicBezTo>
                    <a:pt x="681" y="1024"/>
                    <a:pt x="627" y="1013"/>
                    <a:pt x="574" y="1013"/>
                  </a:cubicBezTo>
                  <a:cubicBezTo>
                    <a:pt x="290" y="1013"/>
                    <a:pt x="1" y="1325"/>
                    <a:pt x="263" y="1554"/>
                  </a:cubicBezTo>
                  <a:cubicBezTo>
                    <a:pt x="863" y="2109"/>
                    <a:pt x="1567" y="2334"/>
                    <a:pt x="2290" y="2334"/>
                  </a:cubicBezTo>
                  <a:cubicBezTo>
                    <a:pt x="3395" y="2334"/>
                    <a:pt x="4545" y="1808"/>
                    <a:pt x="5438" y="1126"/>
                  </a:cubicBezTo>
                  <a:cubicBezTo>
                    <a:pt x="5961" y="1768"/>
                    <a:pt x="6803" y="2177"/>
                    <a:pt x="7637" y="2177"/>
                  </a:cubicBezTo>
                  <a:cubicBezTo>
                    <a:pt x="8168" y="2177"/>
                    <a:pt x="8696" y="2011"/>
                    <a:pt x="9135" y="1632"/>
                  </a:cubicBezTo>
                  <a:cubicBezTo>
                    <a:pt x="9568" y="1266"/>
                    <a:pt x="9117" y="899"/>
                    <a:pt x="8685" y="899"/>
                  </a:cubicBezTo>
                  <a:cubicBezTo>
                    <a:pt x="8612" y="899"/>
                    <a:pt x="8541" y="909"/>
                    <a:pt x="8473" y="932"/>
                  </a:cubicBezTo>
                  <a:cubicBezTo>
                    <a:pt x="8107" y="1087"/>
                    <a:pt x="7750" y="1175"/>
                    <a:pt x="7419" y="1175"/>
                  </a:cubicBezTo>
                  <a:cubicBezTo>
                    <a:pt x="6836" y="1175"/>
                    <a:pt x="6330" y="901"/>
                    <a:pt x="5983" y="231"/>
                  </a:cubicBezTo>
                  <a:cubicBezTo>
                    <a:pt x="5875" y="79"/>
                    <a:pt x="5718" y="0"/>
                    <a:pt x="555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5"/>
            <p:cNvSpPr/>
            <p:nvPr/>
          </p:nvSpPr>
          <p:spPr>
            <a:xfrm>
              <a:off x="1673388" y="1437150"/>
              <a:ext cx="1137550" cy="596550"/>
            </a:xfrm>
            <a:custGeom>
              <a:rect b="b" l="l" r="r" t="t"/>
              <a:pathLst>
                <a:path extrusionOk="0" h="23862" w="45502">
                  <a:moveTo>
                    <a:pt x="41143" y="0"/>
                  </a:moveTo>
                  <a:cubicBezTo>
                    <a:pt x="40710" y="0"/>
                    <a:pt x="40264" y="356"/>
                    <a:pt x="40559" y="785"/>
                  </a:cubicBezTo>
                  <a:cubicBezTo>
                    <a:pt x="41726" y="2399"/>
                    <a:pt x="41955" y="5042"/>
                    <a:pt x="43595" y="6310"/>
                  </a:cubicBezTo>
                  <a:lnTo>
                    <a:pt x="43595" y="6310"/>
                  </a:lnTo>
                  <a:cubicBezTo>
                    <a:pt x="41150" y="8584"/>
                    <a:pt x="39698" y="11957"/>
                    <a:pt x="38614" y="15028"/>
                  </a:cubicBezTo>
                  <a:cubicBezTo>
                    <a:pt x="38069" y="16545"/>
                    <a:pt x="37719" y="18141"/>
                    <a:pt x="37135" y="19658"/>
                  </a:cubicBezTo>
                  <a:cubicBezTo>
                    <a:pt x="36590" y="21137"/>
                    <a:pt x="35034" y="21565"/>
                    <a:pt x="33477" y="21643"/>
                  </a:cubicBezTo>
                  <a:cubicBezTo>
                    <a:pt x="33171" y="21654"/>
                    <a:pt x="32865" y="21659"/>
                    <a:pt x="32558" y="21659"/>
                  </a:cubicBezTo>
                  <a:cubicBezTo>
                    <a:pt x="30715" y="21659"/>
                    <a:pt x="28852" y="21487"/>
                    <a:pt x="27017" y="21487"/>
                  </a:cubicBezTo>
                  <a:cubicBezTo>
                    <a:pt x="24488" y="21487"/>
                    <a:pt x="21998" y="21487"/>
                    <a:pt x="19507" y="21604"/>
                  </a:cubicBezTo>
                  <a:cubicBezTo>
                    <a:pt x="17873" y="21604"/>
                    <a:pt x="16238" y="21682"/>
                    <a:pt x="14643" y="21915"/>
                  </a:cubicBezTo>
                  <a:cubicBezTo>
                    <a:pt x="13242" y="22149"/>
                    <a:pt x="11802" y="22421"/>
                    <a:pt x="10362" y="22616"/>
                  </a:cubicBezTo>
                  <a:cubicBezTo>
                    <a:pt x="9000" y="22810"/>
                    <a:pt x="7600" y="22966"/>
                    <a:pt x="6160" y="23005"/>
                  </a:cubicBezTo>
                  <a:cubicBezTo>
                    <a:pt x="5961" y="23005"/>
                    <a:pt x="5747" y="23009"/>
                    <a:pt x="5525" y="23009"/>
                  </a:cubicBezTo>
                  <a:cubicBezTo>
                    <a:pt x="4748" y="23009"/>
                    <a:pt x="3877" y="22962"/>
                    <a:pt x="3241" y="22538"/>
                  </a:cubicBezTo>
                  <a:cubicBezTo>
                    <a:pt x="2774" y="22188"/>
                    <a:pt x="2735" y="21371"/>
                    <a:pt x="2697" y="20826"/>
                  </a:cubicBezTo>
                  <a:cubicBezTo>
                    <a:pt x="2658" y="20048"/>
                    <a:pt x="2735" y="19230"/>
                    <a:pt x="2697" y="18452"/>
                  </a:cubicBezTo>
                  <a:cubicBezTo>
                    <a:pt x="2658" y="16740"/>
                    <a:pt x="1412" y="15144"/>
                    <a:pt x="673" y="13666"/>
                  </a:cubicBezTo>
                  <a:cubicBezTo>
                    <a:pt x="623" y="13533"/>
                    <a:pt x="481" y="13471"/>
                    <a:pt x="346" y="13471"/>
                  </a:cubicBezTo>
                  <a:cubicBezTo>
                    <a:pt x="166" y="13471"/>
                    <a:pt x="0" y="13582"/>
                    <a:pt x="89" y="13783"/>
                  </a:cubicBezTo>
                  <a:cubicBezTo>
                    <a:pt x="440" y="14755"/>
                    <a:pt x="945" y="15650"/>
                    <a:pt x="1373" y="16584"/>
                  </a:cubicBezTo>
                  <a:cubicBezTo>
                    <a:pt x="1724" y="17401"/>
                    <a:pt x="1879" y="18297"/>
                    <a:pt x="1840" y="19192"/>
                  </a:cubicBezTo>
                  <a:cubicBezTo>
                    <a:pt x="1763" y="20398"/>
                    <a:pt x="1451" y="22227"/>
                    <a:pt x="2541" y="23122"/>
                  </a:cubicBezTo>
                  <a:cubicBezTo>
                    <a:pt x="3358" y="23744"/>
                    <a:pt x="4525" y="23822"/>
                    <a:pt x="5498" y="23861"/>
                  </a:cubicBezTo>
                  <a:cubicBezTo>
                    <a:pt x="6977" y="23861"/>
                    <a:pt x="8456" y="23744"/>
                    <a:pt x="9895" y="23511"/>
                  </a:cubicBezTo>
                  <a:cubicBezTo>
                    <a:pt x="11335" y="23316"/>
                    <a:pt x="12853" y="23083"/>
                    <a:pt x="14293" y="22849"/>
                  </a:cubicBezTo>
                  <a:cubicBezTo>
                    <a:pt x="15810" y="22616"/>
                    <a:pt x="17328" y="22460"/>
                    <a:pt x="18885" y="22460"/>
                  </a:cubicBezTo>
                  <a:cubicBezTo>
                    <a:pt x="21375" y="22382"/>
                    <a:pt x="23865" y="22382"/>
                    <a:pt x="26395" y="22382"/>
                  </a:cubicBezTo>
                  <a:cubicBezTo>
                    <a:pt x="28574" y="22382"/>
                    <a:pt x="30753" y="22538"/>
                    <a:pt x="32971" y="22538"/>
                  </a:cubicBezTo>
                  <a:cubicBezTo>
                    <a:pt x="34567" y="22538"/>
                    <a:pt x="36318" y="22305"/>
                    <a:pt x="37446" y="21059"/>
                  </a:cubicBezTo>
                  <a:cubicBezTo>
                    <a:pt x="38419" y="20009"/>
                    <a:pt x="38691" y="18141"/>
                    <a:pt x="39120" y="16857"/>
                  </a:cubicBezTo>
                  <a:cubicBezTo>
                    <a:pt x="40326" y="13199"/>
                    <a:pt x="42038" y="9035"/>
                    <a:pt x="45190" y="6622"/>
                  </a:cubicBezTo>
                  <a:cubicBezTo>
                    <a:pt x="45501" y="6389"/>
                    <a:pt x="45423" y="5883"/>
                    <a:pt x="45034" y="5727"/>
                  </a:cubicBezTo>
                  <a:cubicBezTo>
                    <a:pt x="42972" y="4910"/>
                    <a:pt x="42816" y="1875"/>
                    <a:pt x="41649" y="241"/>
                  </a:cubicBezTo>
                  <a:cubicBezTo>
                    <a:pt x="41528" y="72"/>
                    <a:pt x="41337" y="0"/>
                    <a:pt x="4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5"/>
            <p:cNvSpPr/>
            <p:nvPr/>
          </p:nvSpPr>
          <p:spPr>
            <a:xfrm>
              <a:off x="1682413" y="1442100"/>
              <a:ext cx="987000" cy="335775"/>
            </a:xfrm>
            <a:custGeom>
              <a:rect b="b" l="l" r="r" t="t"/>
              <a:pathLst>
                <a:path extrusionOk="0" h="13431" w="39480">
                  <a:moveTo>
                    <a:pt x="38814" y="1"/>
                  </a:moveTo>
                  <a:cubicBezTo>
                    <a:pt x="38796" y="1"/>
                    <a:pt x="38777" y="2"/>
                    <a:pt x="38759" y="4"/>
                  </a:cubicBezTo>
                  <a:cubicBezTo>
                    <a:pt x="31404" y="237"/>
                    <a:pt x="24905" y="3739"/>
                    <a:pt x="18368" y="6658"/>
                  </a:cubicBezTo>
                  <a:cubicBezTo>
                    <a:pt x="15449" y="7981"/>
                    <a:pt x="12686" y="9499"/>
                    <a:pt x="9729" y="10666"/>
                  </a:cubicBezTo>
                  <a:cubicBezTo>
                    <a:pt x="6811" y="11911"/>
                    <a:pt x="3697" y="12573"/>
                    <a:pt x="545" y="12690"/>
                  </a:cubicBezTo>
                  <a:cubicBezTo>
                    <a:pt x="156" y="12690"/>
                    <a:pt x="1" y="13195"/>
                    <a:pt x="429" y="13273"/>
                  </a:cubicBezTo>
                  <a:cubicBezTo>
                    <a:pt x="995" y="13382"/>
                    <a:pt x="1574" y="13430"/>
                    <a:pt x="2159" y="13430"/>
                  </a:cubicBezTo>
                  <a:cubicBezTo>
                    <a:pt x="4508" y="13430"/>
                    <a:pt x="6957" y="12651"/>
                    <a:pt x="9106" y="11872"/>
                  </a:cubicBezTo>
                  <a:cubicBezTo>
                    <a:pt x="12142" y="10783"/>
                    <a:pt x="15099" y="9382"/>
                    <a:pt x="18057" y="8098"/>
                  </a:cubicBezTo>
                  <a:cubicBezTo>
                    <a:pt x="24672" y="5179"/>
                    <a:pt x="31365" y="1560"/>
                    <a:pt x="38759" y="1327"/>
                  </a:cubicBezTo>
                  <a:cubicBezTo>
                    <a:pt x="38777" y="1329"/>
                    <a:pt x="38796" y="1330"/>
                    <a:pt x="38814" y="1330"/>
                  </a:cubicBezTo>
                  <a:cubicBezTo>
                    <a:pt x="39479" y="1330"/>
                    <a:pt x="39479" y="1"/>
                    <a:pt x="38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1753438" y="1412400"/>
              <a:ext cx="722850" cy="352775"/>
            </a:xfrm>
            <a:custGeom>
              <a:rect b="b" l="l" r="r" t="t"/>
              <a:pathLst>
                <a:path extrusionOk="0" h="14111" w="28914">
                  <a:moveTo>
                    <a:pt x="28048" y="1"/>
                  </a:moveTo>
                  <a:cubicBezTo>
                    <a:pt x="27998" y="1"/>
                    <a:pt x="27949" y="8"/>
                    <a:pt x="27901" y="24"/>
                  </a:cubicBezTo>
                  <a:cubicBezTo>
                    <a:pt x="24788" y="608"/>
                    <a:pt x="21831" y="1814"/>
                    <a:pt x="18990" y="3137"/>
                  </a:cubicBezTo>
                  <a:cubicBezTo>
                    <a:pt x="16111" y="4499"/>
                    <a:pt x="13270" y="6134"/>
                    <a:pt x="10235" y="7107"/>
                  </a:cubicBezTo>
                  <a:cubicBezTo>
                    <a:pt x="7822" y="7885"/>
                    <a:pt x="5215" y="7846"/>
                    <a:pt x="2841" y="8741"/>
                  </a:cubicBezTo>
                  <a:cubicBezTo>
                    <a:pt x="1907" y="9091"/>
                    <a:pt x="818" y="9597"/>
                    <a:pt x="428" y="10609"/>
                  </a:cubicBezTo>
                  <a:cubicBezTo>
                    <a:pt x="39" y="11582"/>
                    <a:pt x="78" y="12788"/>
                    <a:pt x="0" y="13839"/>
                  </a:cubicBezTo>
                  <a:cubicBezTo>
                    <a:pt x="0" y="14003"/>
                    <a:pt x="184" y="14110"/>
                    <a:pt x="356" y="14110"/>
                  </a:cubicBezTo>
                  <a:cubicBezTo>
                    <a:pt x="469" y="14110"/>
                    <a:pt x="577" y="14064"/>
                    <a:pt x="623" y="13955"/>
                  </a:cubicBezTo>
                  <a:lnTo>
                    <a:pt x="662" y="13955"/>
                  </a:lnTo>
                  <a:cubicBezTo>
                    <a:pt x="1129" y="12982"/>
                    <a:pt x="973" y="11932"/>
                    <a:pt x="1285" y="10959"/>
                  </a:cubicBezTo>
                  <a:cubicBezTo>
                    <a:pt x="1674" y="9830"/>
                    <a:pt x="3230" y="9441"/>
                    <a:pt x="4203" y="9169"/>
                  </a:cubicBezTo>
                  <a:cubicBezTo>
                    <a:pt x="6538" y="8546"/>
                    <a:pt x="8950" y="8507"/>
                    <a:pt x="11207" y="7651"/>
                  </a:cubicBezTo>
                  <a:cubicBezTo>
                    <a:pt x="16768" y="5571"/>
                    <a:pt x="21814" y="2130"/>
                    <a:pt x="27667" y="938"/>
                  </a:cubicBezTo>
                  <a:lnTo>
                    <a:pt x="27667" y="938"/>
                  </a:lnTo>
                  <a:cubicBezTo>
                    <a:pt x="27791" y="1425"/>
                    <a:pt x="27862" y="1911"/>
                    <a:pt x="27862" y="2398"/>
                  </a:cubicBezTo>
                  <a:cubicBezTo>
                    <a:pt x="27862" y="2685"/>
                    <a:pt x="28116" y="2821"/>
                    <a:pt x="28374" y="2821"/>
                  </a:cubicBezTo>
                  <a:cubicBezTo>
                    <a:pt x="28641" y="2821"/>
                    <a:pt x="28913" y="2675"/>
                    <a:pt x="28913" y="2398"/>
                  </a:cubicBezTo>
                  <a:cubicBezTo>
                    <a:pt x="28874" y="1698"/>
                    <a:pt x="28757" y="997"/>
                    <a:pt x="28524" y="336"/>
                  </a:cubicBezTo>
                  <a:cubicBezTo>
                    <a:pt x="28431" y="119"/>
                    <a:pt x="28240" y="1"/>
                    <a:pt x="28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1819588" y="1356700"/>
              <a:ext cx="601225" cy="278750"/>
            </a:xfrm>
            <a:custGeom>
              <a:rect b="b" l="l" r="r" t="t"/>
              <a:pathLst>
                <a:path extrusionOk="0" h="11150" w="24049">
                  <a:moveTo>
                    <a:pt x="22935" y="1"/>
                  </a:moveTo>
                  <a:cubicBezTo>
                    <a:pt x="22854" y="1"/>
                    <a:pt x="22770" y="11"/>
                    <a:pt x="22687" y="34"/>
                  </a:cubicBezTo>
                  <a:cubicBezTo>
                    <a:pt x="19769" y="423"/>
                    <a:pt x="17045" y="1591"/>
                    <a:pt x="14398" y="2797"/>
                  </a:cubicBezTo>
                  <a:cubicBezTo>
                    <a:pt x="12219" y="3809"/>
                    <a:pt x="10235" y="5210"/>
                    <a:pt x="7900" y="5832"/>
                  </a:cubicBezTo>
                  <a:cubicBezTo>
                    <a:pt x="6149" y="6299"/>
                    <a:pt x="4359" y="6611"/>
                    <a:pt x="2724" y="7428"/>
                  </a:cubicBezTo>
                  <a:cubicBezTo>
                    <a:pt x="1557" y="8011"/>
                    <a:pt x="0" y="9529"/>
                    <a:pt x="623" y="10930"/>
                  </a:cubicBezTo>
                  <a:cubicBezTo>
                    <a:pt x="683" y="11071"/>
                    <a:pt x="827" y="11149"/>
                    <a:pt x="967" y="11149"/>
                  </a:cubicBezTo>
                  <a:cubicBezTo>
                    <a:pt x="1099" y="11149"/>
                    <a:pt x="1228" y="11080"/>
                    <a:pt x="1285" y="10930"/>
                  </a:cubicBezTo>
                  <a:lnTo>
                    <a:pt x="1246" y="10930"/>
                  </a:lnTo>
                  <a:cubicBezTo>
                    <a:pt x="1440" y="10230"/>
                    <a:pt x="1479" y="9646"/>
                    <a:pt x="1907" y="9062"/>
                  </a:cubicBezTo>
                  <a:cubicBezTo>
                    <a:pt x="2374" y="8478"/>
                    <a:pt x="3230" y="8128"/>
                    <a:pt x="3931" y="7856"/>
                  </a:cubicBezTo>
                  <a:cubicBezTo>
                    <a:pt x="5526" y="7233"/>
                    <a:pt x="7277" y="7039"/>
                    <a:pt x="8912" y="6572"/>
                  </a:cubicBezTo>
                  <a:cubicBezTo>
                    <a:pt x="9729" y="6299"/>
                    <a:pt x="10546" y="5988"/>
                    <a:pt x="11285" y="5638"/>
                  </a:cubicBezTo>
                  <a:cubicBezTo>
                    <a:pt x="12608" y="5093"/>
                    <a:pt x="13893" y="4548"/>
                    <a:pt x="15177" y="3964"/>
                  </a:cubicBezTo>
                  <a:cubicBezTo>
                    <a:pt x="17481" y="2917"/>
                    <a:pt x="19816" y="1964"/>
                    <a:pt x="22295" y="1498"/>
                  </a:cubicBezTo>
                  <a:lnTo>
                    <a:pt x="22295" y="1498"/>
                  </a:lnTo>
                  <a:cubicBezTo>
                    <a:pt x="22399" y="1874"/>
                    <a:pt x="22481" y="2266"/>
                    <a:pt x="22531" y="2641"/>
                  </a:cubicBezTo>
                  <a:cubicBezTo>
                    <a:pt x="22571" y="3055"/>
                    <a:pt x="22939" y="3269"/>
                    <a:pt x="23298" y="3269"/>
                  </a:cubicBezTo>
                  <a:cubicBezTo>
                    <a:pt x="23649" y="3269"/>
                    <a:pt x="23991" y="3064"/>
                    <a:pt x="24010" y="2641"/>
                  </a:cubicBezTo>
                  <a:cubicBezTo>
                    <a:pt x="24049" y="1941"/>
                    <a:pt x="23971" y="1202"/>
                    <a:pt x="23738" y="501"/>
                  </a:cubicBezTo>
                  <a:cubicBezTo>
                    <a:pt x="23581" y="188"/>
                    <a:pt x="23273" y="1"/>
                    <a:pt x="22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1903638" y="1283525"/>
              <a:ext cx="108250" cy="254500"/>
            </a:xfrm>
            <a:custGeom>
              <a:rect b="b" l="l" r="r" t="t"/>
              <a:pathLst>
                <a:path extrusionOk="0" h="10180" w="4330">
                  <a:moveTo>
                    <a:pt x="3691" y="1"/>
                  </a:moveTo>
                  <a:cubicBezTo>
                    <a:pt x="3675" y="1"/>
                    <a:pt x="3659" y="2"/>
                    <a:pt x="3643" y="4"/>
                  </a:cubicBezTo>
                  <a:cubicBezTo>
                    <a:pt x="2398" y="43"/>
                    <a:pt x="1230" y="549"/>
                    <a:pt x="296" y="1405"/>
                  </a:cubicBezTo>
                  <a:cubicBezTo>
                    <a:pt x="1" y="1700"/>
                    <a:pt x="315" y="2024"/>
                    <a:pt x="654" y="2024"/>
                  </a:cubicBezTo>
                  <a:cubicBezTo>
                    <a:pt x="717" y="2024"/>
                    <a:pt x="780" y="2013"/>
                    <a:pt x="841" y="1988"/>
                  </a:cubicBezTo>
                  <a:cubicBezTo>
                    <a:pt x="1000" y="1918"/>
                    <a:pt x="1152" y="1841"/>
                    <a:pt x="1300" y="1760"/>
                  </a:cubicBezTo>
                  <a:lnTo>
                    <a:pt x="1300" y="1760"/>
                  </a:lnTo>
                  <a:cubicBezTo>
                    <a:pt x="934" y="2061"/>
                    <a:pt x="613" y="2391"/>
                    <a:pt x="413" y="2806"/>
                  </a:cubicBezTo>
                  <a:cubicBezTo>
                    <a:pt x="63" y="3623"/>
                    <a:pt x="102" y="4634"/>
                    <a:pt x="141" y="5491"/>
                  </a:cubicBezTo>
                  <a:cubicBezTo>
                    <a:pt x="141" y="6969"/>
                    <a:pt x="180" y="8409"/>
                    <a:pt x="257" y="9888"/>
                  </a:cubicBezTo>
                  <a:cubicBezTo>
                    <a:pt x="257" y="10082"/>
                    <a:pt x="433" y="10180"/>
                    <a:pt x="613" y="10180"/>
                  </a:cubicBezTo>
                  <a:cubicBezTo>
                    <a:pt x="793" y="10180"/>
                    <a:pt x="977" y="10082"/>
                    <a:pt x="997" y="9888"/>
                  </a:cubicBezTo>
                  <a:lnTo>
                    <a:pt x="997" y="9849"/>
                  </a:lnTo>
                  <a:cubicBezTo>
                    <a:pt x="1036" y="8487"/>
                    <a:pt x="1075" y="7125"/>
                    <a:pt x="1075" y="5763"/>
                  </a:cubicBezTo>
                  <a:cubicBezTo>
                    <a:pt x="1036" y="4829"/>
                    <a:pt x="1152" y="3934"/>
                    <a:pt x="1425" y="3039"/>
                  </a:cubicBezTo>
                  <a:cubicBezTo>
                    <a:pt x="1581" y="2572"/>
                    <a:pt x="2086" y="2339"/>
                    <a:pt x="2437" y="2105"/>
                  </a:cubicBezTo>
                  <a:cubicBezTo>
                    <a:pt x="3059" y="1677"/>
                    <a:pt x="3604" y="1171"/>
                    <a:pt x="4071" y="626"/>
                  </a:cubicBezTo>
                  <a:cubicBezTo>
                    <a:pt x="4329" y="331"/>
                    <a:pt x="3993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1972313" y="1291150"/>
              <a:ext cx="48275" cy="224800"/>
            </a:xfrm>
            <a:custGeom>
              <a:rect b="b" l="l" r="r" t="t"/>
              <a:pathLst>
                <a:path extrusionOk="0" h="8992" w="1931">
                  <a:moveTo>
                    <a:pt x="721" y="0"/>
                  </a:moveTo>
                  <a:cubicBezTo>
                    <a:pt x="604" y="0"/>
                    <a:pt x="487" y="68"/>
                    <a:pt x="429" y="205"/>
                  </a:cubicBezTo>
                  <a:cubicBezTo>
                    <a:pt x="1" y="1489"/>
                    <a:pt x="195" y="3162"/>
                    <a:pt x="273" y="4524"/>
                  </a:cubicBezTo>
                  <a:cubicBezTo>
                    <a:pt x="312" y="5847"/>
                    <a:pt x="234" y="7365"/>
                    <a:pt x="662" y="8610"/>
                  </a:cubicBezTo>
                  <a:cubicBezTo>
                    <a:pt x="753" y="8864"/>
                    <a:pt x="1047" y="8991"/>
                    <a:pt x="1324" y="8991"/>
                  </a:cubicBezTo>
                  <a:cubicBezTo>
                    <a:pt x="1639" y="8991"/>
                    <a:pt x="1931" y="8825"/>
                    <a:pt x="1869" y="8493"/>
                  </a:cubicBezTo>
                  <a:cubicBezTo>
                    <a:pt x="1674" y="7131"/>
                    <a:pt x="1402" y="5886"/>
                    <a:pt x="1324" y="4524"/>
                  </a:cubicBezTo>
                  <a:cubicBezTo>
                    <a:pt x="1246" y="3162"/>
                    <a:pt x="1480" y="1528"/>
                    <a:pt x="1013" y="205"/>
                  </a:cubicBezTo>
                  <a:cubicBezTo>
                    <a:pt x="954" y="68"/>
                    <a:pt x="838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2097813" y="1235800"/>
              <a:ext cx="107050" cy="234850"/>
            </a:xfrm>
            <a:custGeom>
              <a:rect b="b" l="l" r="r" t="t"/>
              <a:pathLst>
                <a:path extrusionOk="0" h="9394" w="4282">
                  <a:moveTo>
                    <a:pt x="3277" y="0"/>
                  </a:moveTo>
                  <a:cubicBezTo>
                    <a:pt x="2367" y="0"/>
                    <a:pt x="1464" y="158"/>
                    <a:pt x="623" y="473"/>
                  </a:cubicBezTo>
                  <a:cubicBezTo>
                    <a:pt x="57" y="685"/>
                    <a:pt x="425" y="1349"/>
                    <a:pt x="907" y="1349"/>
                  </a:cubicBezTo>
                  <a:cubicBezTo>
                    <a:pt x="954" y="1349"/>
                    <a:pt x="1003" y="1343"/>
                    <a:pt x="1051" y="1329"/>
                  </a:cubicBezTo>
                  <a:cubicBezTo>
                    <a:pt x="1436" y="1201"/>
                    <a:pt x="1829" y="1107"/>
                    <a:pt x="2227" y="1048"/>
                  </a:cubicBezTo>
                  <a:lnTo>
                    <a:pt x="2227" y="1048"/>
                  </a:lnTo>
                  <a:cubicBezTo>
                    <a:pt x="1803" y="1302"/>
                    <a:pt x="1314" y="1448"/>
                    <a:pt x="810" y="1448"/>
                  </a:cubicBezTo>
                  <a:cubicBezTo>
                    <a:pt x="774" y="1448"/>
                    <a:pt x="737" y="1447"/>
                    <a:pt x="701" y="1446"/>
                  </a:cubicBezTo>
                  <a:cubicBezTo>
                    <a:pt x="429" y="1446"/>
                    <a:pt x="117" y="1601"/>
                    <a:pt x="117" y="1913"/>
                  </a:cubicBezTo>
                  <a:cubicBezTo>
                    <a:pt x="117" y="4286"/>
                    <a:pt x="1" y="6738"/>
                    <a:pt x="312" y="9073"/>
                  </a:cubicBezTo>
                  <a:cubicBezTo>
                    <a:pt x="351" y="9287"/>
                    <a:pt x="536" y="9394"/>
                    <a:pt x="721" y="9394"/>
                  </a:cubicBezTo>
                  <a:cubicBezTo>
                    <a:pt x="905" y="9394"/>
                    <a:pt x="1090" y="9287"/>
                    <a:pt x="1129" y="9073"/>
                  </a:cubicBezTo>
                  <a:lnTo>
                    <a:pt x="1129" y="9073"/>
                  </a:lnTo>
                  <a:lnTo>
                    <a:pt x="1090" y="9112"/>
                  </a:lnTo>
                  <a:cubicBezTo>
                    <a:pt x="1382" y="6885"/>
                    <a:pt x="1263" y="4624"/>
                    <a:pt x="1280" y="2393"/>
                  </a:cubicBezTo>
                  <a:lnTo>
                    <a:pt x="1280" y="2393"/>
                  </a:lnTo>
                  <a:cubicBezTo>
                    <a:pt x="2381" y="2264"/>
                    <a:pt x="3384" y="1674"/>
                    <a:pt x="4048" y="745"/>
                  </a:cubicBezTo>
                  <a:cubicBezTo>
                    <a:pt x="4281" y="395"/>
                    <a:pt x="3931" y="6"/>
                    <a:pt x="3581" y="6"/>
                  </a:cubicBezTo>
                  <a:cubicBezTo>
                    <a:pt x="3480" y="2"/>
                    <a:pt x="3378" y="0"/>
                    <a:pt x="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2172738" y="1263100"/>
              <a:ext cx="46700" cy="176475"/>
            </a:xfrm>
            <a:custGeom>
              <a:rect b="b" l="l" r="r" t="t"/>
              <a:pathLst>
                <a:path extrusionOk="0" h="7059" w="1868">
                  <a:moveTo>
                    <a:pt x="889" y="0"/>
                  </a:moveTo>
                  <a:cubicBezTo>
                    <a:pt x="825" y="0"/>
                    <a:pt x="760" y="13"/>
                    <a:pt x="701" y="42"/>
                  </a:cubicBezTo>
                  <a:lnTo>
                    <a:pt x="739" y="42"/>
                  </a:lnTo>
                  <a:cubicBezTo>
                    <a:pt x="0" y="432"/>
                    <a:pt x="311" y="2222"/>
                    <a:pt x="350" y="2883"/>
                  </a:cubicBezTo>
                  <a:cubicBezTo>
                    <a:pt x="350" y="3584"/>
                    <a:pt x="389" y="4323"/>
                    <a:pt x="428" y="5023"/>
                  </a:cubicBezTo>
                  <a:cubicBezTo>
                    <a:pt x="428" y="5607"/>
                    <a:pt x="350" y="6269"/>
                    <a:pt x="623" y="6813"/>
                  </a:cubicBezTo>
                  <a:cubicBezTo>
                    <a:pt x="702" y="6987"/>
                    <a:pt x="857" y="7058"/>
                    <a:pt x="1025" y="7058"/>
                  </a:cubicBezTo>
                  <a:cubicBezTo>
                    <a:pt x="1270" y="7058"/>
                    <a:pt x="1542" y="6905"/>
                    <a:pt x="1634" y="6697"/>
                  </a:cubicBezTo>
                  <a:cubicBezTo>
                    <a:pt x="1868" y="6191"/>
                    <a:pt x="1712" y="5529"/>
                    <a:pt x="1673" y="5023"/>
                  </a:cubicBezTo>
                  <a:cubicBezTo>
                    <a:pt x="1634" y="4401"/>
                    <a:pt x="1557" y="3778"/>
                    <a:pt x="1518" y="3117"/>
                  </a:cubicBezTo>
                  <a:cubicBezTo>
                    <a:pt x="1479" y="2494"/>
                    <a:pt x="1440" y="1949"/>
                    <a:pt x="1440" y="1366"/>
                  </a:cubicBezTo>
                  <a:cubicBezTo>
                    <a:pt x="1440" y="937"/>
                    <a:pt x="1557" y="393"/>
                    <a:pt x="1167" y="81"/>
                  </a:cubicBezTo>
                  <a:cubicBezTo>
                    <a:pt x="1095" y="33"/>
                    <a:pt x="993" y="0"/>
                    <a:pt x="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1911888" y="1406600"/>
              <a:ext cx="91075" cy="116425"/>
            </a:xfrm>
            <a:custGeom>
              <a:rect b="b" l="l" r="r" t="t"/>
              <a:pathLst>
                <a:path extrusionOk="0" h="4657" w="3643">
                  <a:moveTo>
                    <a:pt x="2914" y="0"/>
                  </a:moveTo>
                  <a:cubicBezTo>
                    <a:pt x="2757" y="0"/>
                    <a:pt x="2603" y="44"/>
                    <a:pt x="2496" y="140"/>
                  </a:cubicBezTo>
                  <a:cubicBezTo>
                    <a:pt x="1717" y="801"/>
                    <a:pt x="706" y="1579"/>
                    <a:pt x="161" y="2513"/>
                  </a:cubicBezTo>
                  <a:cubicBezTo>
                    <a:pt x="0" y="2738"/>
                    <a:pt x="238" y="2883"/>
                    <a:pt x="457" y="2883"/>
                  </a:cubicBezTo>
                  <a:cubicBezTo>
                    <a:pt x="503" y="2883"/>
                    <a:pt x="548" y="2877"/>
                    <a:pt x="589" y="2863"/>
                  </a:cubicBezTo>
                  <a:lnTo>
                    <a:pt x="628" y="2863"/>
                  </a:lnTo>
                  <a:cubicBezTo>
                    <a:pt x="725" y="2823"/>
                    <a:pt x="820" y="2777"/>
                    <a:pt x="915" y="2728"/>
                  </a:cubicBezTo>
                  <a:lnTo>
                    <a:pt x="915" y="2728"/>
                  </a:lnTo>
                  <a:cubicBezTo>
                    <a:pt x="822" y="2839"/>
                    <a:pt x="726" y="2949"/>
                    <a:pt x="628" y="3058"/>
                  </a:cubicBezTo>
                  <a:cubicBezTo>
                    <a:pt x="410" y="3348"/>
                    <a:pt x="522" y="3571"/>
                    <a:pt x="744" y="3698"/>
                  </a:cubicBezTo>
                  <a:lnTo>
                    <a:pt x="744" y="3698"/>
                  </a:lnTo>
                  <a:cubicBezTo>
                    <a:pt x="632" y="4054"/>
                    <a:pt x="895" y="4427"/>
                    <a:pt x="1254" y="4430"/>
                  </a:cubicBezTo>
                  <a:lnTo>
                    <a:pt x="1254" y="4430"/>
                  </a:lnTo>
                  <a:cubicBezTo>
                    <a:pt x="1339" y="4536"/>
                    <a:pt x="1460" y="4625"/>
                    <a:pt x="1601" y="4653"/>
                  </a:cubicBezTo>
                  <a:cubicBezTo>
                    <a:pt x="1634" y="4655"/>
                    <a:pt x="1668" y="4656"/>
                    <a:pt x="1701" y="4656"/>
                  </a:cubicBezTo>
                  <a:cubicBezTo>
                    <a:pt x="2321" y="4656"/>
                    <a:pt x="2860" y="4315"/>
                    <a:pt x="3118" y="3797"/>
                  </a:cubicBezTo>
                  <a:cubicBezTo>
                    <a:pt x="3359" y="3397"/>
                    <a:pt x="3085" y="3106"/>
                    <a:pt x="2739" y="3026"/>
                  </a:cubicBezTo>
                  <a:lnTo>
                    <a:pt x="2739" y="3026"/>
                  </a:lnTo>
                  <a:cubicBezTo>
                    <a:pt x="2838" y="2896"/>
                    <a:pt x="2938" y="2769"/>
                    <a:pt x="3043" y="2646"/>
                  </a:cubicBezTo>
                  <a:lnTo>
                    <a:pt x="3043" y="2646"/>
                  </a:lnTo>
                  <a:cubicBezTo>
                    <a:pt x="3108" y="2590"/>
                    <a:pt x="3172" y="2533"/>
                    <a:pt x="3235" y="2474"/>
                  </a:cubicBezTo>
                  <a:lnTo>
                    <a:pt x="3213" y="2456"/>
                  </a:lnTo>
                  <a:lnTo>
                    <a:pt x="3213" y="2456"/>
                  </a:lnTo>
                  <a:cubicBezTo>
                    <a:pt x="3500" y="2129"/>
                    <a:pt x="3331" y="1781"/>
                    <a:pt x="3040" y="1624"/>
                  </a:cubicBezTo>
                  <a:lnTo>
                    <a:pt x="3040" y="1624"/>
                  </a:lnTo>
                  <a:cubicBezTo>
                    <a:pt x="3215" y="1294"/>
                    <a:pt x="3371" y="954"/>
                    <a:pt x="3507" y="606"/>
                  </a:cubicBezTo>
                  <a:cubicBezTo>
                    <a:pt x="3643" y="228"/>
                    <a:pt x="3271" y="0"/>
                    <a:pt x="2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2114013" y="1340075"/>
              <a:ext cx="92975" cy="112175"/>
            </a:xfrm>
            <a:custGeom>
              <a:rect b="b" l="l" r="r" t="t"/>
              <a:pathLst>
                <a:path extrusionOk="0" h="4487" w="3719">
                  <a:moveTo>
                    <a:pt x="2728" y="0"/>
                  </a:moveTo>
                  <a:cubicBezTo>
                    <a:pt x="2631" y="0"/>
                    <a:pt x="2539" y="24"/>
                    <a:pt x="2466" y="77"/>
                  </a:cubicBezTo>
                  <a:cubicBezTo>
                    <a:pt x="1649" y="505"/>
                    <a:pt x="948" y="1166"/>
                    <a:pt x="442" y="1905"/>
                  </a:cubicBezTo>
                  <a:cubicBezTo>
                    <a:pt x="318" y="2155"/>
                    <a:pt x="542" y="2379"/>
                    <a:pt x="776" y="2379"/>
                  </a:cubicBezTo>
                  <a:cubicBezTo>
                    <a:pt x="835" y="2379"/>
                    <a:pt x="894" y="2365"/>
                    <a:pt x="948" y="2334"/>
                  </a:cubicBezTo>
                  <a:cubicBezTo>
                    <a:pt x="1273" y="2145"/>
                    <a:pt x="1561" y="1912"/>
                    <a:pt x="1847" y="1677"/>
                  </a:cubicBezTo>
                  <a:lnTo>
                    <a:pt x="1847" y="1677"/>
                  </a:lnTo>
                  <a:cubicBezTo>
                    <a:pt x="1669" y="1987"/>
                    <a:pt x="1427" y="2256"/>
                    <a:pt x="1132" y="2459"/>
                  </a:cubicBezTo>
                  <a:lnTo>
                    <a:pt x="1132" y="2459"/>
                  </a:lnTo>
                  <a:lnTo>
                    <a:pt x="1051" y="2513"/>
                  </a:lnTo>
                  <a:lnTo>
                    <a:pt x="1051" y="2513"/>
                  </a:lnTo>
                  <a:cubicBezTo>
                    <a:pt x="1042" y="2518"/>
                    <a:pt x="1034" y="2523"/>
                    <a:pt x="1026" y="2528"/>
                  </a:cubicBezTo>
                  <a:lnTo>
                    <a:pt x="1027" y="2529"/>
                  </a:lnTo>
                  <a:lnTo>
                    <a:pt x="1027" y="2529"/>
                  </a:lnTo>
                  <a:lnTo>
                    <a:pt x="909" y="2606"/>
                  </a:lnTo>
                  <a:cubicBezTo>
                    <a:pt x="633" y="2796"/>
                    <a:pt x="656" y="3024"/>
                    <a:pt x="814" y="3189"/>
                  </a:cubicBezTo>
                  <a:lnTo>
                    <a:pt x="814" y="3189"/>
                  </a:lnTo>
                  <a:cubicBezTo>
                    <a:pt x="633" y="3393"/>
                    <a:pt x="457" y="3601"/>
                    <a:pt x="287" y="3812"/>
                  </a:cubicBezTo>
                  <a:cubicBezTo>
                    <a:pt x="0" y="4162"/>
                    <a:pt x="443" y="4486"/>
                    <a:pt x="826" y="4486"/>
                  </a:cubicBezTo>
                  <a:cubicBezTo>
                    <a:pt x="912" y="4486"/>
                    <a:pt x="994" y="4470"/>
                    <a:pt x="1065" y="4435"/>
                  </a:cubicBezTo>
                  <a:cubicBezTo>
                    <a:pt x="1960" y="3968"/>
                    <a:pt x="2544" y="2917"/>
                    <a:pt x="3322" y="2256"/>
                  </a:cubicBezTo>
                  <a:cubicBezTo>
                    <a:pt x="3719" y="1933"/>
                    <a:pt x="3483" y="1595"/>
                    <a:pt x="3129" y="1483"/>
                  </a:cubicBezTo>
                  <a:lnTo>
                    <a:pt x="3129" y="1483"/>
                  </a:lnTo>
                  <a:cubicBezTo>
                    <a:pt x="3230" y="1160"/>
                    <a:pt x="3283" y="818"/>
                    <a:pt x="3283" y="466"/>
                  </a:cubicBezTo>
                  <a:cubicBezTo>
                    <a:pt x="3283" y="181"/>
                    <a:pt x="2991" y="0"/>
                    <a:pt x="2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1849738" y="1669100"/>
              <a:ext cx="32125" cy="24100"/>
            </a:xfrm>
            <a:custGeom>
              <a:rect b="b" l="l" r="r" t="t"/>
              <a:pathLst>
                <a:path extrusionOk="0" h="964" w="1285">
                  <a:moveTo>
                    <a:pt x="974" y="652"/>
                  </a:moveTo>
                  <a:lnTo>
                    <a:pt x="900" y="689"/>
                  </a:lnTo>
                  <a:lnTo>
                    <a:pt x="900" y="689"/>
                  </a:lnTo>
                  <a:cubicBezTo>
                    <a:pt x="924" y="686"/>
                    <a:pt x="949" y="677"/>
                    <a:pt x="974" y="652"/>
                  </a:cubicBezTo>
                  <a:close/>
                  <a:moveTo>
                    <a:pt x="728" y="0"/>
                  </a:moveTo>
                  <a:cubicBezTo>
                    <a:pt x="582" y="0"/>
                    <a:pt x="445" y="52"/>
                    <a:pt x="351" y="146"/>
                  </a:cubicBezTo>
                  <a:lnTo>
                    <a:pt x="234" y="263"/>
                  </a:lnTo>
                  <a:cubicBezTo>
                    <a:pt x="234" y="263"/>
                    <a:pt x="225" y="272"/>
                    <a:pt x="218" y="281"/>
                  </a:cubicBezTo>
                  <a:lnTo>
                    <a:pt x="218" y="281"/>
                  </a:lnTo>
                  <a:cubicBezTo>
                    <a:pt x="99" y="327"/>
                    <a:pt x="1" y="451"/>
                    <a:pt x="1" y="574"/>
                  </a:cubicBezTo>
                  <a:cubicBezTo>
                    <a:pt x="1" y="808"/>
                    <a:pt x="234" y="924"/>
                    <a:pt x="429" y="963"/>
                  </a:cubicBezTo>
                  <a:lnTo>
                    <a:pt x="429" y="886"/>
                  </a:lnTo>
                  <a:cubicBezTo>
                    <a:pt x="623" y="886"/>
                    <a:pt x="779" y="808"/>
                    <a:pt x="896" y="691"/>
                  </a:cubicBezTo>
                  <a:lnTo>
                    <a:pt x="900" y="689"/>
                  </a:lnTo>
                  <a:lnTo>
                    <a:pt x="900" y="689"/>
                  </a:lnTo>
                  <a:cubicBezTo>
                    <a:pt x="885" y="691"/>
                    <a:pt x="871" y="691"/>
                    <a:pt x="857" y="691"/>
                  </a:cubicBezTo>
                  <a:lnTo>
                    <a:pt x="974" y="652"/>
                  </a:lnTo>
                  <a:lnTo>
                    <a:pt x="974" y="652"/>
                  </a:lnTo>
                  <a:lnTo>
                    <a:pt x="974" y="652"/>
                  </a:lnTo>
                  <a:lnTo>
                    <a:pt x="1013" y="652"/>
                  </a:lnTo>
                  <a:cubicBezTo>
                    <a:pt x="1285" y="535"/>
                    <a:pt x="1285" y="185"/>
                    <a:pt x="1013" y="68"/>
                  </a:cubicBezTo>
                  <a:cubicBezTo>
                    <a:pt x="920" y="22"/>
                    <a:pt x="822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1914488" y="1644525"/>
              <a:ext cx="35475" cy="33100"/>
            </a:xfrm>
            <a:custGeom>
              <a:rect b="b" l="l" r="r" t="t"/>
              <a:pathLst>
                <a:path extrusionOk="0" h="1324" w="1419">
                  <a:moveTo>
                    <a:pt x="991" y="974"/>
                  </a:moveTo>
                  <a:lnTo>
                    <a:pt x="976" y="992"/>
                  </a:lnTo>
                  <a:lnTo>
                    <a:pt x="976" y="992"/>
                  </a:lnTo>
                  <a:cubicBezTo>
                    <a:pt x="984" y="981"/>
                    <a:pt x="991" y="974"/>
                    <a:pt x="991" y="974"/>
                  </a:cubicBezTo>
                  <a:close/>
                  <a:moveTo>
                    <a:pt x="894" y="1"/>
                  </a:moveTo>
                  <a:cubicBezTo>
                    <a:pt x="777" y="1"/>
                    <a:pt x="660" y="40"/>
                    <a:pt x="563" y="117"/>
                  </a:cubicBezTo>
                  <a:cubicBezTo>
                    <a:pt x="314" y="295"/>
                    <a:pt x="1" y="667"/>
                    <a:pt x="96" y="967"/>
                  </a:cubicBezTo>
                  <a:lnTo>
                    <a:pt x="96" y="967"/>
                  </a:lnTo>
                  <a:cubicBezTo>
                    <a:pt x="96" y="994"/>
                    <a:pt x="96" y="1023"/>
                    <a:pt x="96" y="1051"/>
                  </a:cubicBezTo>
                  <a:cubicBezTo>
                    <a:pt x="135" y="1207"/>
                    <a:pt x="368" y="1324"/>
                    <a:pt x="524" y="1324"/>
                  </a:cubicBezTo>
                  <a:cubicBezTo>
                    <a:pt x="655" y="1324"/>
                    <a:pt x="814" y="1241"/>
                    <a:pt x="907" y="1122"/>
                  </a:cubicBezTo>
                  <a:lnTo>
                    <a:pt x="907" y="1122"/>
                  </a:lnTo>
                  <a:cubicBezTo>
                    <a:pt x="959" y="1070"/>
                    <a:pt x="1007" y="1002"/>
                    <a:pt x="1030" y="935"/>
                  </a:cubicBezTo>
                  <a:lnTo>
                    <a:pt x="1030" y="935"/>
                  </a:lnTo>
                  <a:cubicBezTo>
                    <a:pt x="1019" y="966"/>
                    <a:pt x="1017" y="978"/>
                    <a:pt x="1020" y="978"/>
                  </a:cubicBezTo>
                  <a:cubicBezTo>
                    <a:pt x="1028" y="978"/>
                    <a:pt x="1069" y="896"/>
                    <a:pt x="1069" y="896"/>
                  </a:cubicBezTo>
                  <a:cubicBezTo>
                    <a:pt x="1147" y="818"/>
                    <a:pt x="1224" y="701"/>
                    <a:pt x="1302" y="623"/>
                  </a:cubicBezTo>
                  <a:cubicBezTo>
                    <a:pt x="1419" y="468"/>
                    <a:pt x="1380" y="234"/>
                    <a:pt x="1224" y="117"/>
                  </a:cubicBezTo>
                  <a:cubicBezTo>
                    <a:pt x="1127" y="40"/>
                    <a:pt x="1010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1997613" y="1612425"/>
              <a:ext cx="25325" cy="26325"/>
            </a:xfrm>
            <a:custGeom>
              <a:rect b="b" l="l" r="r" t="t"/>
              <a:pathLst>
                <a:path extrusionOk="0" h="1053" w="1013">
                  <a:moveTo>
                    <a:pt x="351" y="1"/>
                  </a:moveTo>
                  <a:cubicBezTo>
                    <a:pt x="273" y="1"/>
                    <a:pt x="234" y="234"/>
                    <a:pt x="195" y="273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217" y="318"/>
                    <a:pt x="240" y="306"/>
                    <a:pt x="264" y="296"/>
                  </a:cubicBezTo>
                  <a:lnTo>
                    <a:pt x="264" y="296"/>
                  </a:lnTo>
                  <a:cubicBezTo>
                    <a:pt x="241" y="330"/>
                    <a:pt x="218" y="367"/>
                    <a:pt x="195" y="390"/>
                  </a:cubicBezTo>
                  <a:lnTo>
                    <a:pt x="195" y="333"/>
                  </a:lnTo>
                  <a:lnTo>
                    <a:pt x="195" y="333"/>
                  </a:lnTo>
                  <a:cubicBezTo>
                    <a:pt x="101" y="399"/>
                    <a:pt x="40" y="515"/>
                    <a:pt x="40" y="662"/>
                  </a:cubicBezTo>
                  <a:lnTo>
                    <a:pt x="1" y="623"/>
                  </a:lnTo>
                  <a:lnTo>
                    <a:pt x="1" y="623"/>
                  </a:lnTo>
                  <a:cubicBezTo>
                    <a:pt x="1" y="779"/>
                    <a:pt x="78" y="934"/>
                    <a:pt x="234" y="1012"/>
                  </a:cubicBezTo>
                  <a:cubicBezTo>
                    <a:pt x="289" y="1040"/>
                    <a:pt x="354" y="1053"/>
                    <a:pt x="422" y="1053"/>
                  </a:cubicBezTo>
                  <a:cubicBezTo>
                    <a:pt x="545" y="1053"/>
                    <a:pt x="678" y="1010"/>
                    <a:pt x="779" y="934"/>
                  </a:cubicBezTo>
                  <a:cubicBezTo>
                    <a:pt x="818" y="857"/>
                    <a:pt x="857" y="818"/>
                    <a:pt x="896" y="779"/>
                  </a:cubicBezTo>
                  <a:cubicBezTo>
                    <a:pt x="973" y="662"/>
                    <a:pt x="1012" y="584"/>
                    <a:pt x="1012" y="468"/>
                  </a:cubicBezTo>
                  <a:cubicBezTo>
                    <a:pt x="1012" y="351"/>
                    <a:pt x="935" y="234"/>
                    <a:pt x="779" y="156"/>
                  </a:cubicBezTo>
                  <a:cubicBezTo>
                    <a:pt x="730" y="144"/>
                    <a:pt x="680" y="135"/>
                    <a:pt x="631" y="133"/>
                  </a:cubicBezTo>
                  <a:lnTo>
                    <a:pt x="631" y="133"/>
                  </a:lnTo>
                  <a:cubicBezTo>
                    <a:pt x="638" y="168"/>
                    <a:pt x="648" y="195"/>
                    <a:pt x="662" y="195"/>
                  </a:cubicBezTo>
                  <a:cubicBezTo>
                    <a:pt x="701" y="234"/>
                    <a:pt x="701" y="390"/>
                    <a:pt x="779" y="429"/>
                  </a:cubicBezTo>
                  <a:cubicBezTo>
                    <a:pt x="818" y="468"/>
                    <a:pt x="779" y="584"/>
                    <a:pt x="779" y="623"/>
                  </a:cubicBezTo>
                  <a:cubicBezTo>
                    <a:pt x="779" y="429"/>
                    <a:pt x="623" y="273"/>
                    <a:pt x="390" y="273"/>
                  </a:cubicBezTo>
                  <a:cubicBezTo>
                    <a:pt x="345" y="273"/>
                    <a:pt x="303" y="281"/>
                    <a:pt x="264" y="296"/>
                  </a:cubicBezTo>
                  <a:lnTo>
                    <a:pt x="264" y="296"/>
                  </a:lnTo>
                  <a:cubicBezTo>
                    <a:pt x="280" y="273"/>
                    <a:pt x="296" y="250"/>
                    <a:pt x="312" y="234"/>
                  </a:cubicBezTo>
                  <a:cubicBezTo>
                    <a:pt x="411" y="160"/>
                    <a:pt x="509" y="133"/>
                    <a:pt x="608" y="133"/>
                  </a:cubicBezTo>
                  <a:cubicBezTo>
                    <a:pt x="616" y="133"/>
                    <a:pt x="623" y="133"/>
                    <a:pt x="631" y="133"/>
                  </a:cubicBezTo>
                  <a:lnTo>
                    <a:pt x="631" y="133"/>
                  </a:lnTo>
                  <a:cubicBezTo>
                    <a:pt x="618" y="76"/>
                    <a:pt x="60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2078363" y="1574475"/>
              <a:ext cx="26300" cy="24750"/>
            </a:xfrm>
            <a:custGeom>
              <a:rect b="b" l="l" r="r" t="t"/>
              <a:pathLst>
                <a:path extrusionOk="0" h="990" w="1052">
                  <a:moveTo>
                    <a:pt x="194" y="313"/>
                  </a:moveTo>
                  <a:lnTo>
                    <a:pt x="194" y="313"/>
                  </a:lnTo>
                  <a:cubicBezTo>
                    <a:pt x="180" y="327"/>
                    <a:pt x="166" y="341"/>
                    <a:pt x="154" y="355"/>
                  </a:cubicBezTo>
                  <a:lnTo>
                    <a:pt x="154" y="355"/>
                  </a:lnTo>
                  <a:lnTo>
                    <a:pt x="156" y="351"/>
                  </a:lnTo>
                  <a:lnTo>
                    <a:pt x="156" y="351"/>
                  </a:lnTo>
                  <a:lnTo>
                    <a:pt x="194" y="313"/>
                  </a:lnTo>
                  <a:close/>
                  <a:moveTo>
                    <a:pt x="154" y="356"/>
                  </a:moveTo>
                  <a:cubicBezTo>
                    <a:pt x="152" y="367"/>
                    <a:pt x="148" y="377"/>
                    <a:pt x="140" y="383"/>
                  </a:cubicBezTo>
                  <a:lnTo>
                    <a:pt x="140" y="383"/>
                  </a:lnTo>
                  <a:lnTo>
                    <a:pt x="154" y="356"/>
                  </a:lnTo>
                  <a:close/>
                  <a:moveTo>
                    <a:pt x="154" y="353"/>
                  </a:moveTo>
                  <a:cubicBezTo>
                    <a:pt x="154" y="354"/>
                    <a:pt x="154" y="355"/>
                    <a:pt x="154" y="355"/>
                  </a:cubicBezTo>
                  <a:lnTo>
                    <a:pt x="154" y="355"/>
                  </a:lnTo>
                  <a:cubicBezTo>
                    <a:pt x="144" y="366"/>
                    <a:pt x="136" y="377"/>
                    <a:pt x="130" y="388"/>
                  </a:cubicBezTo>
                  <a:lnTo>
                    <a:pt x="130" y="388"/>
                  </a:lnTo>
                  <a:cubicBezTo>
                    <a:pt x="126" y="389"/>
                    <a:pt x="122" y="390"/>
                    <a:pt x="117" y="390"/>
                  </a:cubicBezTo>
                  <a:lnTo>
                    <a:pt x="154" y="353"/>
                  </a:lnTo>
                  <a:close/>
                  <a:moveTo>
                    <a:pt x="623" y="1"/>
                  </a:moveTo>
                  <a:cubicBezTo>
                    <a:pt x="545" y="1"/>
                    <a:pt x="467" y="40"/>
                    <a:pt x="390" y="79"/>
                  </a:cubicBezTo>
                  <a:cubicBezTo>
                    <a:pt x="292" y="111"/>
                    <a:pt x="222" y="171"/>
                    <a:pt x="179" y="257"/>
                  </a:cubicBezTo>
                  <a:lnTo>
                    <a:pt x="179" y="257"/>
                  </a:lnTo>
                  <a:cubicBezTo>
                    <a:pt x="92" y="299"/>
                    <a:pt x="33" y="364"/>
                    <a:pt x="0" y="429"/>
                  </a:cubicBezTo>
                  <a:lnTo>
                    <a:pt x="0" y="468"/>
                  </a:lnTo>
                  <a:cubicBezTo>
                    <a:pt x="0" y="507"/>
                    <a:pt x="0" y="546"/>
                    <a:pt x="0" y="585"/>
                  </a:cubicBezTo>
                  <a:cubicBezTo>
                    <a:pt x="0" y="701"/>
                    <a:pt x="39" y="818"/>
                    <a:pt x="117" y="896"/>
                  </a:cubicBezTo>
                  <a:cubicBezTo>
                    <a:pt x="231" y="953"/>
                    <a:pt x="345" y="989"/>
                    <a:pt x="474" y="989"/>
                  </a:cubicBezTo>
                  <a:cubicBezTo>
                    <a:pt x="522" y="989"/>
                    <a:pt x="571" y="984"/>
                    <a:pt x="623" y="974"/>
                  </a:cubicBezTo>
                  <a:cubicBezTo>
                    <a:pt x="857" y="896"/>
                    <a:pt x="1051" y="662"/>
                    <a:pt x="1051" y="390"/>
                  </a:cubicBezTo>
                  <a:cubicBezTo>
                    <a:pt x="1051" y="273"/>
                    <a:pt x="973" y="118"/>
                    <a:pt x="857" y="79"/>
                  </a:cubicBezTo>
                  <a:cubicBezTo>
                    <a:pt x="779" y="40"/>
                    <a:pt x="701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2534463" y="1488275"/>
              <a:ext cx="162575" cy="490775"/>
            </a:xfrm>
            <a:custGeom>
              <a:rect b="b" l="l" r="r" t="t"/>
              <a:pathLst>
                <a:path extrusionOk="0" h="19631" w="6503">
                  <a:moveTo>
                    <a:pt x="6096" y="1"/>
                  </a:moveTo>
                  <a:cubicBezTo>
                    <a:pt x="5988" y="1"/>
                    <a:pt x="5886" y="43"/>
                    <a:pt x="5844" y="141"/>
                  </a:cubicBezTo>
                  <a:lnTo>
                    <a:pt x="5805" y="102"/>
                  </a:lnTo>
                  <a:cubicBezTo>
                    <a:pt x="2692" y="5939"/>
                    <a:pt x="1213" y="12594"/>
                    <a:pt x="46" y="19092"/>
                  </a:cubicBezTo>
                  <a:cubicBezTo>
                    <a:pt x="0" y="19435"/>
                    <a:pt x="331" y="19630"/>
                    <a:pt x="627" y="19630"/>
                  </a:cubicBezTo>
                  <a:cubicBezTo>
                    <a:pt x="835" y="19630"/>
                    <a:pt x="1025" y="19534"/>
                    <a:pt x="1058" y="19326"/>
                  </a:cubicBezTo>
                  <a:cubicBezTo>
                    <a:pt x="2147" y="12827"/>
                    <a:pt x="3665" y="6367"/>
                    <a:pt x="6428" y="336"/>
                  </a:cubicBezTo>
                  <a:cubicBezTo>
                    <a:pt x="6502" y="136"/>
                    <a:pt x="6290" y="1"/>
                    <a:pt x="6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1719388" y="1786500"/>
              <a:ext cx="285275" cy="78625"/>
            </a:xfrm>
            <a:custGeom>
              <a:rect b="b" l="l" r="r" t="t"/>
              <a:pathLst>
                <a:path extrusionOk="0" h="3145" w="11411">
                  <a:moveTo>
                    <a:pt x="10823" y="1"/>
                  </a:moveTo>
                  <a:cubicBezTo>
                    <a:pt x="10769" y="1"/>
                    <a:pt x="10715" y="13"/>
                    <a:pt x="10663" y="42"/>
                  </a:cubicBezTo>
                  <a:cubicBezTo>
                    <a:pt x="7460" y="1361"/>
                    <a:pt x="4293" y="2497"/>
                    <a:pt x="810" y="2497"/>
                  </a:cubicBezTo>
                  <a:cubicBezTo>
                    <a:pt x="696" y="2497"/>
                    <a:pt x="582" y="2496"/>
                    <a:pt x="467" y="2494"/>
                  </a:cubicBezTo>
                  <a:cubicBezTo>
                    <a:pt x="117" y="2494"/>
                    <a:pt x="0" y="2999"/>
                    <a:pt x="390" y="3077"/>
                  </a:cubicBezTo>
                  <a:lnTo>
                    <a:pt x="390" y="3038"/>
                  </a:lnTo>
                  <a:cubicBezTo>
                    <a:pt x="799" y="3113"/>
                    <a:pt x="1215" y="3145"/>
                    <a:pt x="1634" y="3145"/>
                  </a:cubicBezTo>
                  <a:cubicBezTo>
                    <a:pt x="2965" y="3145"/>
                    <a:pt x="4321" y="2819"/>
                    <a:pt x="5565" y="2494"/>
                  </a:cubicBezTo>
                  <a:cubicBezTo>
                    <a:pt x="7433" y="1949"/>
                    <a:pt x="9262" y="1326"/>
                    <a:pt x="11013" y="548"/>
                  </a:cubicBezTo>
                  <a:cubicBezTo>
                    <a:pt x="11411" y="415"/>
                    <a:pt x="11131" y="1"/>
                    <a:pt x="10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2063263" y="1543925"/>
              <a:ext cx="589050" cy="220350"/>
            </a:xfrm>
            <a:custGeom>
              <a:rect b="b" l="l" r="r" t="t"/>
              <a:pathLst>
                <a:path extrusionOk="0" h="8814" w="23562">
                  <a:moveTo>
                    <a:pt x="22972" y="0"/>
                  </a:moveTo>
                  <a:cubicBezTo>
                    <a:pt x="22937" y="0"/>
                    <a:pt x="22900" y="5"/>
                    <a:pt x="22863" y="17"/>
                  </a:cubicBezTo>
                  <a:cubicBezTo>
                    <a:pt x="20917" y="600"/>
                    <a:pt x="19049" y="1262"/>
                    <a:pt x="17104" y="1807"/>
                  </a:cubicBezTo>
                  <a:cubicBezTo>
                    <a:pt x="15197" y="2351"/>
                    <a:pt x="13096" y="2935"/>
                    <a:pt x="11111" y="3519"/>
                  </a:cubicBezTo>
                  <a:cubicBezTo>
                    <a:pt x="9165" y="4103"/>
                    <a:pt x="7259" y="4764"/>
                    <a:pt x="5391" y="5542"/>
                  </a:cubicBezTo>
                  <a:cubicBezTo>
                    <a:pt x="3640" y="6243"/>
                    <a:pt x="1694" y="7099"/>
                    <a:pt x="254" y="8344"/>
                  </a:cubicBezTo>
                  <a:cubicBezTo>
                    <a:pt x="1" y="8566"/>
                    <a:pt x="238" y="8814"/>
                    <a:pt x="482" y="8814"/>
                  </a:cubicBezTo>
                  <a:cubicBezTo>
                    <a:pt x="537" y="8814"/>
                    <a:pt x="593" y="8801"/>
                    <a:pt x="643" y="8772"/>
                  </a:cubicBezTo>
                  <a:cubicBezTo>
                    <a:pt x="2356" y="7877"/>
                    <a:pt x="3990" y="6826"/>
                    <a:pt x="5780" y="6087"/>
                  </a:cubicBezTo>
                  <a:cubicBezTo>
                    <a:pt x="7765" y="5309"/>
                    <a:pt x="9749" y="4608"/>
                    <a:pt x="11812" y="4025"/>
                  </a:cubicBezTo>
                  <a:cubicBezTo>
                    <a:pt x="13718" y="3480"/>
                    <a:pt x="15664" y="2974"/>
                    <a:pt x="17571" y="2429"/>
                  </a:cubicBezTo>
                  <a:cubicBezTo>
                    <a:pt x="19478" y="1962"/>
                    <a:pt x="21345" y="1379"/>
                    <a:pt x="23174" y="639"/>
                  </a:cubicBezTo>
                  <a:cubicBezTo>
                    <a:pt x="23562" y="463"/>
                    <a:pt x="23312" y="0"/>
                    <a:pt x="22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1865313" y="1869125"/>
              <a:ext cx="101200" cy="55075"/>
            </a:xfrm>
            <a:custGeom>
              <a:rect b="b" l="l" r="r" t="t"/>
              <a:pathLst>
                <a:path extrusionOk="0" h="2203" w="4048">
                  <a:moveTo>
                    <a:pt x="1620" y="1"/>
                  </a:moveTo>
                  <a:cubicBezTo>
                    <a:pt x="1560" y="1"/>
                    <a:pt x="1500" y="2"/>
                    <a:pt x="1440" y="6"/>
                  </a:cubicBezTo>
                  <a:cubicBezTo>
                    <a:pt x="895" y="45"/>
                    <a:pt x="895" y="667"/>
                    <a:pt x="1440" y="745"/>
                  </a:cubicBezTo>
                  <a:cubicBezTo>
                    <a:pt x="1699" y="776"/>
                    <a:pt x="1958" y="806"/>
                    <a:pt x="2215" y="834"/>
                  </a:cubicBezTo>
                  <a:lnTo>
                    <a:pt x="2215" y="834"/>
                  </a:lnTo>
                  <a:cubicBezTo>
                    <a:pt x="1832" y="1017"/>
                    <a:pt x="1425" y="1155"/>
                    <a:pt x="1023" y="1292"/>
                  </a:cubicBezTo>
                  <a:lnTo>
                    <a:pt x="1023" y="1292"/>
                  </a:lnTo>
                  <a:cubicBezTo>
                    <a:pt x="931" y="1013"/>
                    <a:pt x="824" y="743"/>
                    <a:pt x="701" y="473"/>
                  </a:cubicBezTo>
                  <a:cubicBezTo>
                    <a:pt x="630" y="331"/>
                    <a:pt x="494" y="262"/>
                    <a:pt x="360" y="262"/>
                  </a:cubicBezTo>
                  <a:cubicBezTo>
                    <a:pt x="200" y="262"/>
                    <a:pt x="43" y="360"/>
                    <a:pt x="0" y="551"/>
                  </a:cubicBezTo>
                  <a:cubicBezTo>
                    <a:pt x="0" y="979"/>
                    <a:pt x="234" y="1368"/>
                    <a:pt x="273" y="1796"/>
                  </a:cubicBezTo>
                  <a:cubicBezTo>
                    <a:pt x="306" y="2027"/>
                    <a:pt x="507" y="2202"/>
                    <a:pt x="734" y="2202"/>
                  </a:cubicBezTo>
                  <a:cubicBezTo>
                    <a:pt x="774" y="2202"/>
                    <a:pt x="815" y="2197"/>
                    <a:pt x="857" y="2185"/>
                  </a:cubicBezTo>
                  <a:cubicBezTo>
                    <a:pt x="1829" y="1835"/>
                    <a:pt x="2958" y="1562"/>
                    <a:pt x="3736" y="823"/>
                  </a:cubicBezTo>
                  <a:cubicBezTo>
                    <a:pt x="4047" y="551"/>
                    <a:pt x="3736" y="161"/>
                    <a:pt x="3386" y="161"/>
                  </a:cubicBezTo>
                  <a:cubicBezTo>
                    <a:pt x="2785" y="161"/>
                    <a:pt x="2215" y="1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1991413" y="1846375"/>
              <a:ext cx="95725" cy="41550"/>
            </a:xfrm>
            <a:custGeom>
              <a:rect b="b" l="l" r="r" t="t"/>
              <a:pathLst>
                <a:path extrusionOk="0" h="1662" w="3829">
                  <a:moveTo>
                    <a:pt x="2817" y="1"/>
                  </a:moveTo>
                  <a:cubicBezTo>
                    <a:pt x="2506" y="1"/>
                    <a:pt x="2189" y="111"/>
                    <a:pt x="1883" y="254"/>
                  </a:cubicBezTo>
                  <a:cubicBezTo>
                    <a:pt x="1513" y="425"/>
                    <a:pt x="1622" y="762"/>
                    <a:pt x="1875" y="901"/>
                  </a:cubicBezTo>
                  <a:lnTo>
                    <a:pt x="1875" y="901"/>
                  </a:lnTo>
                  <a:cubicBezTo>
                    <a:pt x="1740" y="940"/>
                    <a:pt x="1607" y="964"/>
                    <a:pt x="1481" y="964"/>
                  </a:cubicBezTo>
                  <a:cubicBezTo>
                    <a:pt x="1223" y="964"/>
                    <a:pt x="994" y="866"/>
                    <a:pt x="832" y="604"/>
                  </a:cubicBezTo>
                  <a:cubicBezTo>
                    <a:pt x="757" y="491"/>
                    <a:pt x="636" y="443"/>
                    <a:pt x="514" y="443"/>
                  </a:cubicBezTo>
                  <a:cubicBezTo>
                    <a:pt x="260" y="443"/>
                    <a:pt x="0" y="653"/>
                    <a:pt x="132" y="916"/>
                  </a:cubicBezTo>
                  <a:lnTo>
                    <a:pt x="171" y="916"/>
                  </a:lnTo>
                  <a:cubicBezTo>
                    <a:pt x="454" y="1467"/>
                    <a:pt x="903" y="1661"/>
                    <a:pt x="1402" y="1661"/>
                  </a:cubicBezTo>
                  <a:cubicBezTo>
                    <a:pt x="2136" y="1661"/>
                    <a:pt x="2977" y="1240"/>
                    <a:pt x="3556" y="916"/>
                  </a:cubicBezTo>
                  <a:cubicBezTo>
                    <a:pt x="3790" y="799"/>
                    <a:pt x="3829" y="488"/>
                    <a:pt x="3634" y="332"/>
                  </a:cubicBezTo>
                  <a:cubicBezTo>
                    <a:pt x="3375" y="92"/>
                    <a:pt x="3099" y="1"/>
                    <a:pt x="2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1384713" y="1981100"/>
              <a:ext cx="363575" cy="101575"/>
            </a:xfrm>
            <a:custGeom>
              <a:rect b="b" l="l" r="r" t="t"/>
              <a:pathLst>
                <a:path extrusionOk="0" h="4063" w="14543">
                  <a:moveTo>
                    <a:pt x="13657" y="0"/>
                  </a:moveTo>
                  <a:cubicBezTo>
                    <a:pt x="13457" y="0"/>
                    <a:pt x="13255" y="87"/>
                    <a:pt x="13115" y="274"/>
                  </a:cubicBezTo>
                  <a:cubicBezTo>
                    <a:pt x="12920" y="624"/>
                    <a:pt x="12687" y="936"/>
                    <a:pt x="12376" y="1208"/>
                  </a:cubicBezTo>
                  <a:cubicBezTo>
                    <a:pt x="12050" y="1404"/>
                    <a:pt x="11669" y="1490"/>
                    <a:pt x="11302" y="1490"/>
                  </a:cubicBezTo>
                  <a:cubicBezTo>
                    <a:pt x="11231" y="1490"/>
                    <a:pt x="11161" y="1487"/>
                    <a:pt x="11092" y="1481"/>
                  </a:cubicBezTo>
                  <a:cubicBezTo>
                    <a:pt x="10080" y="1442"/>
                    <a:pt x="9107" y="1169"/>
                    <a:pt x="8212" y="663"/>
                  </a:cubicBezTo>
                  <a:cubicBezTo>
                    <a:pt x="8140" y="627"/>
                    <a:pt x="8060" y="610"/>
                    <a:pt x="7980" y="610"/>
                  </a:cubicBezTo>
                  <a:cubicBezTo>
                    <a:pt x="7801" y="610"/>
                    <a:pt x="7619" y="697"/>
                    <a:pt x="7511" y="858"/>
                  </a:cubicBezTo>
                  <a:cubicBezTo>
                    <a:pt x="6811" y="2064"/>
                    <a:pt x="5916" y="3232"/>
                    <a:pt x="4398" y="3271"/>
                  </a:cubicBezTo>
                  <a:cubicBezTo>
                    <a:pt x="4320" y="3275"/>
                    <a:pt x="4240" y="3278"/>
                    <a:pt x="4161" y="3278"/>
                  </a:cubicBezTo>
                  <a:cubicBezTo>
                    <a:pt x="2948" y="3278"/>
                    <a:pt x="1678" y="2743"/>
                    <a:pt x="546" y="2414"/>
                  </a:cubicBezTo>
                  <a:cubicBezTo>
                    <a:pt x="512" y="2402"/>
                    <a:pt x="478" y="2396"/>
                    <a:pt x="446" y="2396"/>
                  </a:cubicBezTo>
                  <a:cubicBezTo>
                    <a:pt x="182" y="2396"/>
                    <a:pt x="1" y="2777"/>
                    <a:pt x="312" y="2881"/>
                  </a:cubicBezTo>
                  <a:lnTo>
                    <a:pt x="312" y="2920"/>
                  </a:lnTo>
                  <a:cubicBezTo>
                    <a:pt x="1604" y="3458"/>
                    <a:pt x="2928" y="4062"/>
                    <a:pt x="4346" y="4062"/>
                  </a:cubicBezTo>
                  <a:cubicBezTo>
                    <a:pt x="4466" y="4062"/>
                    <a:pt x="4588" y="4058"/>
                    <a:pt x="4710" y="4049"/>
                  </a:cubicBezTo>
                  <a:cubicBezTo>
                    <a:pt x="6240" y="3979"/>
                    <a:pt x="7335" y="2946"/>
                    <a:pt x="8162" y="1727"/>
                  </a:cubicBezTo>
                  <a:lnTo>
                    <a:pt x="8162" y="1727"/>
                  </a:lnTo>
                  <a:cubicBezTo>
                    <a:pt x="9146" y="2291"/>
                    <a:pt x="10260" y="2620"/>
                    <a:pt x="11403" y="2687"/>
                  </a:cubicBezTo>
                  <a:cubicBezTo>
                    <a:pt x="11468" y="2691"/>
                    <a:pt x="11535" y="2693"/>
                    <a:pt x="11603" y="2693"/>
                  </a:cubicBezTo>
                  <a:cubicBezTo>
                    <a:pt x="12842" y="2693"/>
                    <a:pt x="14543" y="2022"/>
                    <a:pt x="14321" y="547"/>
                  </a:cubicBezTo>
                  <a:cubicBezTo>
                    <a:pt x="14251" y="196"/>
                    <a:pt x="13957" y="0"/>
                    <a:pt x="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2603088" y="1939375"/>
              <a:ext cx="550300" cy="85700"/>
            </a:xfrm>
            <a:custGeom>
              <a:rect b="b" l="l" r="r" t="t"/>
              <a:pathLst>
                <a:path extrusionOk="0" h="3428" w="22012">
                  <a:moveTo>
                    <a:pt x="10042" y="0"/>
                  </a:moveTo>
                  <a:cubicBezTo>
                    <a:pt x="9640" y="0"/>
                    <a:pt x="9250" y="68"/>
                    <a:pt x="8897" y="231"/>
                  </a:cubicBezTo>
                  <a:cubicBezTo>
                    <a:pt x="8158" y="542"/>
                    <a:pt x="7379" y="776"/>
                    <a:pt x="6601" y="893"/>
                  </a:cubicBezTo>
                  <a:cubicBezTo>
                    <a:pt x="5956" y="1000"/>
                    <a:pt x="5251" y="1066"/>
                    <a:pt x="4534" y="1066"/>
                  </a:cubicBezTo>
                  <a:cubicBezTo>
                    <a:pt x="3173" y="1066"/>
                    <a:pt x="1769" y="829"/>
                    <a:pt x="647" y="192"/>
                  </a:cubicBezTo>
                  <a:cubicBezTo>
                    <a:pt x="600" y="165"/>
                    <a:pt x="549" y="154"/>
                    <a:pt x="497" y="154"/>
                  </a:cubicBezTo>
                  <a:cubicBezTo>
                    <a:pt x="250" y="154"/>
                    <a:pt x="0" y="427"/>
                    <a:pt x="258" y="620"/>
                  </a:cubicBezTo>
                  <a:cubicBezTo>
                    <a:pt x="959" y="1165"/>
                    <a:pt x="1776" y="1593"/>
                    <a:pt x="2632" y="1904"/>
                  </a:cubicBezTo>
                  <a:cubicBezTo>
                    <a:pt x="3385" y="2136"/>
                    <a:pt x="4182" y="2260"/>
                    <a:pt x="4973" y="2260"/>
                  </a:cubicBezTo>
                  <a:cubicBezTo>
                    <a:pt x="5245" y="2260"/>
                    <a:pt x="5516" y="2245"/>
                    <a:pt x="5784" y="2216"/>
                  </a:cubicBezTo>
                  <a:cubicBezTo>
                    <a:pt x="6835" y="2177"/>
                    <a:pt x="7885" y="2021"/>
                    <a:pt x="8897" y="1710"/>
                  </a:cubicBezTo>
                  <a:cubicBezTo>
                    <a:pt x="9406" y="1512"/>
                    <a:pt x="9689" y="1376"/>
                    <a:pt x="10104" y="1376"/>
                  </a:cubicBezTo>
                  <a:cubicBezTo>
                    <a:pt x="10260" y="1376"/>
                    <a:pt x="10435" y="1395"/>
                    <a:pt x="10648" y="1437"/>
                  </a:cubicBezTo>
                  <a:cubicBezTo>
                    <a:pt x="11543" y="1593"/>
                    <a:pt x="12282" y="2449"/>
                    <a:pt x="13100" y="2799"/>
                  </a:cubicBezTo>
                  <a:cubicBezTo>
                    <a:pt x="14073" y="3227"/>
                    <a:pt x="15123" y="3422"/>
                    <a:pt x="16174" y="3422"/>
                  </a:cubicBezTo>
                  <a:cubicBezTo>
                    <a:pt x="16261" y="3426"/>
                    <a:pt x="16349" y="3427"/>
                    <a:pt x="16440" y="3427"/>
                  </a:cubicBezTo>
                  <a:cubicBezTo>
                    <a:pt x="18257" y="3427"/>
                    <a:pt x="20773" y="2681"/>
                    <a:pt x="21700" y="1087"/>
                  </a:cubicBezTo>
                  <a:cubicBezTo>
                    <a:pt x="22011" y="557"/>
                    <a:pt x="21499" y="152"/>
                    <a:pt x="21002" y="152"/>
                  </a:cubicBezTo>
                  <a:cubicBezTo>
                    <a:pt x="20879" y="152"/>
                    <a:pt x="20757" y="177"/>
                    <a:pt x="20649" y="231"/>
                  </a:cubicBezTo>
                  <a:cubicBezTo>
                    <a:pt x="19832" y="620"/>
                    <a:pt x="19131" y="1204"/>
                    <a:pt x="18275" y="1554"/>
                  </a:cubicBezTo>
                  <a:cubicBezTo>
                    <a:pt x="17560" y="1792"/>
                    <a:pt x="16786" y="1912"/>
                    <a:pt x="16030" y="1912"/>
                  </a:cubicBezTo>
                  <a:cubicBezTo>
                    <a:pt x="15922" y="1912"/>
                    <a:pt x="15814" y="1909"/>
                    <a:pt x="15707" y="1904"/>
                  </a:cubicBezTo>
                  <a:cubicBezTo>
                    <a:pt x="14812" y="1865"/>
                    <a:pt x="13917" y="1593"/>
                    <a:pt x="13139" y="1165"/>
                  </a:cubicBezTo>
                  <a:cubicBezTo>
                    <a:pt x="12360" y="620"/>
                    <a:pt x="11465" y="231"/>
                    <a:pt x="10570" y="36"/>
                  </a:cubicBezTo>
                  <a:cubicBezTo>
                    <a:pt x="10394" y="13"/>
                    <a:pt x="10217" y="0"/>
                    <a:pt x="10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2" name="Google Shape;2392;p45"/>
          <p:cNvGrpSpPr/>
          <p:nvPr/>
        </p:nvGrpSpPr>
        <p:grpSpPr>
          <a:xfrm>
            <a:off x="6198325" y="1237400"/>
            <a:ext cx="1247200" cy="833625"/>
            <a:chOff x="6198325" y="1389800"/>
            <a:chExt cx="1247200" cy="833625"/>
          </a:xfrm>
        </p:grpSpPr>
        <p:sp>
          <p:nvSpPr>
            <p:cNvPr id="2393" name="Google Shape;2393;p45"/>
            <p:cNvSpPr/>
            <p:nvPr/>
          </p:nvSpPr>
          <p:spPr>
            <a:xfrm>
              <a:off x="6198325" y="1403600"/>
              <a:ext cx="1247200" cy="819800"/>
            </a:xfrm>
            <a:custGeom>
              <a:rect b="b" l="l" r="r" t="t"/>
              <a:pathLst>
                <a:path extrusionOk="0" h="32792" w="49888">
                  <a:moveTo>
                    <a:pt x="4320" y="15215"/>
                  </a:moveTo>
                  <a:lnTo>
                    <a:pt x="4320" y="15215"/>
                  </a:lnTo>
                  <a:cubicBezTo>
                    <a:pt x="3308" y="15838"/>
                    <a:pt x="2375" y="16577"/>
                    <a:pt x="1518" y="17394"/>
                  </a:cubicBezTo>
                  <a:cubicBezTo>
                    <a:pt x="1713" y="17083"/>
                    <a:pt x="1947" y="16811"/>
                    <a:pt x="2219" y="16538"/>
                  </a:cubicBezTo>
                  <a:cubicBezTo>
                    <a:pt x="2880" y="16032"/>
                    <a:pt x="3581" y="15604"/>
                    <a:pt x="4320" y="15215"/>
                  </a:cubicBezTo>
                  <a:close/>
                  <a:moveTo>
                    <a:pt x="13816" y="0"/>
                  </a:moveTo>
                  <a:cubicBezTo>
                    <a:pt x="12549" y="0"/>
                    <a:pt x="11265" y="307"/>
                    <a:pt x="10391" y="1206"/>
                  </a:cubicBezTo>
                  <a:cubicBezTo>
                    <a:pt x="9690" y="1868"/>
                    <a:pt x="20392" y="7160"/>
                    <a:pt x="19496" y="7510"/>
                  </a:cubicBezTo>
                  <a:cubicBezTo>
                    <a:pt x="18718" y="7860"/>
                    <a:pt x="17940" y="8211"/>
                    <a:pt x="17162" y="8561"/>
                  </a:cubicBezTo>
                  <a:cubicBezTo>
                    <a:pt x="13932" y="10001"/>
                    <a:pt x="10780" y="11518"/>
                    <a:pt x="7433" y="12608"/>
                  </a:cubicBezTo>
                  <a:cubicBezTo>
                    <a:pt x="7161" y="11596"/>
                    <a:pt x="6927" y="10545"/>
                    <a:pt x="6616" y="9534"/>
                  </a:cubicBezTo>
                  <a:cubicBezTo>
                    <a:pt x="6314" y="8591"/>
                    <a:pt x="5647" y="7429"/>
                    <a:pt x="4473" y="7429"/>
                  </a:cubicBezTo>
                  <a:cubicBezTo>
                    <a:pt x="4436" y="7429"/>
                    <a:pt x="4398" y="7430"/>
                    <a:pt x="4359" y="7432"/>
                  </a:cubicBezTo>
                  <a:cubicBezTo>
                    <a:pt x="3931" y="7471"/>
                    <a:pt x="2725" y="7744"/>
                    <a:pt x="2608" y="8288"/>
                  </a:cubicBezTo>
                  <a:cubicBezTo>
                    <a:pt x="2608" y="8639"/>
                    <a:pt x="2608" y="8989"/>
                    <a:pt x="2608" y="9339"/>
                  </a:cubicBezTo>
                  <a:lnTo>
                    <a:pt x="2608" y="10701"/>
                  </a:lnTo>
                  <a:cubicBezTo>
                    <a:pt x="2647" y="11402"/>
                    <a:pt x="2686" y="12141"/>
                    <a:pt x="2764" y="12841"/>
                  </a:cubicBezTo>
                  <a:lnTo>
                    <a:pt x="2297" y="12841"/>
                  </a:lnTo>
                  <a:cubicBezTo>
                    <a:pt x="1869" y="12841"/>
                    <a:pt x="1441" y="12919"/>
                    <a:pt x="1090" y="13114"/>
                  </a:cubicBezTo>
                  <a:cubicBezTo>
                    <a:pt x="935" y="13153"/>
                    <a:pt x="818" y="13269"/>
                    <a:pt x="818" y="13464"/>
                  </a:cubicBezTo>
                  <a:cubicBezTo>
                    <a:pt x="740" y="13892"/>
                    <a:pt x="974" y="14359"/>
                    <a:pt x="1402" y="14592"/>
                  </a:cubicBezTo>
                  <a:cubicBezTo>
                    <a:pt x="1655" y="14670"/>
                    <a:pt x="1927" y="14709"/>
                    <a:pt x="2199" y="14709"/>
                  </a:cubicBezTo>
                  <a:cubicBezTo>
                    <a:pt x="2472" y="14709"/>
                    <a:pt x="2744" y="14670"/>
                    <a:pt x="2997" y="14592"/>
                  </a:cubicBezTo>
                  <a:cubicBezTo>
                    <a:pt x="3075" y="14554"/>
                    <a:pt x="3153" y="14515"/>
                    <a:pt x="3192" y="14437"/>
                  </a:cubicBezTo>
                  <a:cubicBezTo>
                    <a:pt x="3270" y="14631"/>
                    <a:pt x="3386" y="14787"/>
                    <a:pt x="3542" y="14943"/>
                  </a:cubicBezTo>
                  <a:cubicBezTo>
                    <a:pt x="2725" y="15293"/>
                    <a:pt x="1947" y="15799"/>
                    <a:pt x="1324" y="16421"/>
                  </a:cubicBezTo>
                  <a:cubicBezTo>
                    <a:pt x="701" y="17005"/>
                    <a:pt x="1" y="18289"/>
                    <a:pt x="1052" y="18795"/>
                  </a:cubicBezTo>
                  <a:cubicBezTo>
                    <a:pt x="1336" y="18926"/>
                    <a:pt x="1657" y="18977"/>
                    <a:pt x="1991" y="18977"/>
                  </a:cubicBezTo>
                  <a:cubicBezTo>
                    <a:pt x="2753" y="18977"/>
                    <a:pt x="3581" y="18712"/>
                    <a:pt x="4204" y="18523"/>
                  </a:cubicBezTo>
                  <a:cubicBezTo>
                    <a:pt x="4982" y="18289"/>
                    <a:pt x="5760" y="18017"/>
                    <a:pt x="6460" y="17628"/>
                  </a:cubicBezTo>
                  <a:lnTo>
                    <a:pt x="6616" y="17589"/>
                  </a:lnTo>
                  <a:lnTo>
                    <a:pt x="6616" y="17589"/>
                  </a:lnTo>
                  <a:cubicBezTo>
                    <a:pt x="6422" y="18056"/>
                    <a:pt x="6227" y="18562"/>
                    <a:pt x="6110" y="19106"/>
                  </a:cubicBezTo>
                  <a:cubicBezTo>
                    <a:pt x="5920" y="19866"/>
                    <a:pt x="6509" y="20626"/>
                    <a:pt x="7297" y="20626"/>
                  </a:cubicBezTo>
                  <a:cubicBezTo>
                    <a:pt x="7316" y="20626"/>
                    <a:pt x="7336" y="20625"/>
                    <a:pt x="7355" y="20624"/>
                  </a:cubicBezTo>
                  <a:cubicBezTo>
                    <a:pt x="8251" y="20546"/>
                    <a:pt x="8873" y="19690"/>
                    <a:pt x="9340" y="19029"/>
                  </a:cubicBezTo>
                  <a:cubicBezTo>
                    <a:pt x="9535" y="18795"/>
                    <a:pt x="9690" y="18523"/>
                    <a:pt x="9807" y="18289"/>
                  </a:cubicBezTo>
                  <a:lnTo>
                    <a:pt x="10002" y="18289"/>
                  </a:lnTo>
                  <a:cubicBezTo>
                    <a:pt x="12064" y="17783"/>
                    <a:pt x="14165" y="17472"/>
                    <a:pt x="16267" y="17316"/>
                  </a:cubicBezTo>
                  <a:cubicBezTo>
                    <a:pt x="18212" y="17200"/>
                    <a:pt x="20119" y="16966"/>
                    <a:pt x="22026" y="16538"/>
                  </a:cubicBezTo>
                  <a:lnTo>
                    <a:pt x="22026" y="16538"/>
                  </a:lnTo>
                  <a:cubicBezTo>
                    <a:pt x="21287" y="18873"/>
                    <a:pt x="20430" y="21169"/>
                    <a:pt x="19613" y="23465"/>
                  </a:cubicBezTo>
                  <a:cubicBezTo>
                    <a:pt x="18601" y="26267"/>
                    <a:pt x="17590" y="29185"/>
                    <a:pt x="17434" y="32220"/>
                  </a:cubicBezTo>
                  <a:cubicBezTo>
                    <a:pt x="17395" y="32493"/>
                    <a:pt x="17629" y="32726"/>
                    <a:pt x="17901" y="32765"/>
                  </a:cubicBezTo>
                  <a:cubicBezTo>
                    <a:pt x="18079" y="32783"/>
                    <a:pt x="18254" y="32791"/>
                    <a:pt x="18426" y="32791"/>
                  </a:cubicBezTo>
                  <a:cubicBezTo>
                    <a:pt x="21694" y="32791"/>
                    <a:pt x="23720" y="29715"/>
                    <a:pt x="25606" y="27201"/>
                  </a:cubicBezTo>
                  <a:cubicBezTo>
                    <a:pt x="26121" y="27249"/>
                    <a:pt x="26750" y="27317"/>
                    <a:pt x="27377" y="27317"/>
                  </a:cubicBezTo>
                  <a:cubicBezTo>
                    <a:pt x="28263" y="27317"/>
                    <a:pt x="29145" y="27180"/>
                    <a:pt x="29692" y="26656"/>
                  </a:cubicBezTo>
                  <a:cubicBezTo>
                    <a:pt x="30276" y="26111"/>
                    <a:pt x="30392" y="25216"/>
                    <a:pt x="30003" y="24554"/>
                  </a:cubicBezTo>
                  <a:cubicBezTo>
                    <a:pt x="29663" y="24112"/>
                    <a:pt x="29174" y="23878"/>
                    <a:pt x="28667" y="23878"/>
                  </a:cubicBezTo>
                  <a:cubicBezTo>
                    <a:pt x="28594" y="23878"/>
                    <a:pt x="28520" y="23883"/>
                    <a:pt x="28447" y="23893"/>
                  </a:cubicBezTo>
                  <a:cubicBezTo>
                    <a:pt x="29342" y="22881"/>
                    <a:pt x="30198" y="21869"/>
                    <a:pt x="31054" y="20780"/>
                  </a:cubicBezTo>
                  <a:cubicBezTo>
                    <a:pt x="31054" y="20819"/>
                    <a:pt x="31093" y="20819"/>
                    <a:pt x="31093" y="20819"/>
                  </a:cubicBezTo>
                  <a:cubicBezTo>
                    <a:pt x="31309" y="20878"/>
                    <a:pt x="31527" y="20906"/>
                    <a:pt x="31742" y="20906"/>
                  </a:cubicBezTo>
                  <a:cubicBezTo>
                    <a:pt x="33072" y="20906"/>
                    <a:pt x="34310" y="19840"/>
                    <a:pt x="34712" y="18601"/>
                  </a:cubicBezTo>
                  <a:cubicBezTo>
                    <a:pt x="34906" y="18173"/>
                    <a:pt x="34867" y="17628"/>
                    <a:pt x="34595" y="17239"/>
                  </a:cubicBezTo>
                  <a:cubicBezTo>
                    <a:pt x="34416" y="17059"/>
                    <a:pt x="34186" y="16947"/>
                    <a:pt x="33950" y="16947"/>
                  </a:cubicBezTo>
                  <a:cubicBezTo>
                    <a:pt x="33827" y="16947"/>
                    <a:pt x="33703" y="16978"/>
                    <a:pt x="33583" y="17044"/>
                  </a:cubicBezTo>
                  <a:cubicBezTo>
                    <a:pt x="34128" y="16032"/>
                    <a:pt x="34595" y="15021"/>
                    <a:pt x="34984" y="13931"/>
                  </a:cubicBezTo>
                  <a:cubicBezTo>
                    <a:pt x="35023" y="13814"/>
                    <a:pt x="34984" y="13659"/>
                    <a:pt x="34906" y="13542"/>
                  </a:cubicBezTo>
                  <a:lnTo>
                    <a:pt x="35373" y="12919"/>
                  </a:lnTo>
                  <a:cubicBezTo>
                    <a:pt x="38875" y="12608"/>
                    <a:pt x="42300" y="11363"/>
                    <a:pt x="45646" y="10195"/>
                  </a:cubicBezTo>
                  <a:cubicBezTo>
                    <a:pt x="46736" y="9806"/>
                    <a:pt x="48604" y="9534"/>
                    <a:pt x="49304" y="8483"/>
                  </a:cubicBezTo>
                  <a:cubicBezTo>
                    <a:pt x="49888" y="7666"/>
                    <a:pt x="48954" y="6927"/>
                    <a:pt x="48331" y="6537"/>
                  </a:cubicBezTo>
                  <a:cubicBezTo>
                    <a:pt x="46892" y="5720"/>
                    <a:pt x="45374" y="5020"/>
                    <a:pt x="43817" y="4475"/>
                  </a:cubicBezTo>
                  <a:cubicBezTo>
                    <a:pt x="42339" y="3813"/>
                    <a:pt x="40782" y="3424"/>
                    <a:pt x="39187" y="3230"/>
                  </a:cubicBezTo>
                  <a:cubicBezTo>
                    <a:pt x="38871" y="3203"/>
                    <a:pt x="38554" y="3192"/>
                    <a:pt x="38238" y="3192"/>
                  </a:cubicBezTo>
                  <a:cubicBezTo>
                    <a:pt x="36688" y="3192"/>
                    <a:pt x="35141" y="3477"/>
                    <a:pt x="33622" y="3736"/>
                  </a:cubicBezTo>
                  <a:cubicBezTo>
                    <a:pt x="32104" y="4008"/>
                    <a:pt x="30587" y="4319"/>
                    <a:pt x="29108" y="4670"/>
                  </a:cubicBezTo>
                  <a:cubicBezTo>
                    <a:pt x="29097" y="4672"/>
                    <a:pt x="29085" y="4673"/>
                    <a:pt x="29070" y="4673"/>
                  </a:cubicBezTo>
                  <a:cubicBezTo>
                    <a:pt x="28272" y="4673"/>
                    <a:pt x="21533" y="1647"/>
                    <a:pt x="15994" y="272"/>
                  </a:cubicBezTo>
                  <a:cubicBezTo>
                    <a:pt x="15336" y="111"/>
                    <a:pt x="14579" y="0"/>
                    <a:pt x="138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6198325" y="1772950"/>
              <a:ext cx="186000" cy="105075"/>
            </a:xfrm>
            <a:custGeom>
              <a:rect b="b" l="l" r="r" t="t"/>
              <a:pathLst>
                <a:path extrusionOk="0" h="4203" w="7440">
                  <a:moveTo>
                    <a:pt x="4137" y="1"/>
                  </a:moveTo>
                  <a:cubicBezTo>
                    <a:pt x="4107" y="1"/>
                    <a:pt x="4077" y="5"/>
                    <a:pt x="4048" y="13"/>
                  </a:cubicBezTo>
                  <a:cubicBezTo>
                    <a:pt x="2997" y="324"/>
                    <a:pt x="2063" y="908"/>
                    <a:pt x="1324" y="1647"/>
                  </a:cubicBezTo>
                  <a:cubicBezTo>
                    <a:pt x="701" y="2231"/>
                    <a:pt x="1" y="3515"/>
                    <a:pt x="1052" y="4021"/>
                  </a:cubicBezTo>
                  <a:cubicBezTo>
                    <a:pt x="1336" y="4152"/>
                    <a:pt x="1657" y="4203"/>
                    <a:pt x="1991" y="4203"/>
                  </a:cubicBezTo>
                  <a:cubicBezTo>
                    <a:pt x="2753" y="4203"/>
                    <a:pt x="3581" y="3938"/>
                    <a:pt x="4204" y="3749"/>
                  </a:cubicBezTo>
                  <a:cubicBezTo>
                    <a:pt x="5137" y="3437"/>
                    <a:pt x="6344" y="3087"/>
                    <a:pt x="7122" y="2426"/>
                  </a:cubicBezTo>
                  <a:cubicBezTo>
                    <a:pt x="7440" y="2166"/>
                    <a:pt x="7114" y="1884"/>
                    <a:pt x="6797" y="1884"/>
                  </a:cubicBezTo>
                  <a:cubicBezTo>
                    <a:pt x="6688" y="1884"/>
                    <a:pt x="6579" y="1918"/>
                    <a:pt x="6499" y="1998"/>
                  </a:cubicBezTo>
                  <a:cubicBezTo>
                    <a:pt x="5877" y="2426"/>
                    <a:pt x="5176" y="2698"/>
                    <a:pt x="4476" y="2893"/>
                  </a:cubicBezTo>
                  <a:cubicBezTo>
                    <a:pt x="3620" y="3282"/>
                    <a:pt x="2686" y="3437"/>
                    <a:pt x="1752" y="3437"/>
                  </a:cubicBezTo>
                  <a:cubicBezTo>
                    <a:pt x="662" y="3360"/>
                    <a:pt x="1947" y="2037"/>
                    <a:pt x="2219" y="1764"/>
                  </a:cubicBezTo>
                  <a:cubicBezTo>
                    <a:pt x="2880" y="1258"/>
                    <a:pt x="3581" y="830"/>
                    <a:pt x="4320" y="441"/>
                  </a:cubicBezTo>
                  <a:cubicBezTo>
                    <a:pt x="4633" y="267"/>
                    <a:pt x="4387" y="1"/>
                    <a:pt x="4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6263525" y="1590275"/>
              <a:ext cx="125300" cy="190525"/>
            </a:xfrm>
            <a:custGeom>
              <a:rect b="b" l="l" r="r" t="t"/>
              <a:pathLst>
                <a:path extrusionOk="0" h="7621" w="5012">
                  <a:moveTo>
                    <a:pt x="1907" y="1"/>
                  </a:moveTo>
                  <a:cubicBezTo>
                    <a:pt x="1869" y="1"/>
                    <a:pt x="1830" y="2"/>
                    <a:pt x="1790" y="4"/>
                  </a:cubicBezTo>
                  <a:cubicBezTo>
                    <a:pt x="1323" y="43"/>
                    <a:pt x="156" y="316"/>
                    <a:pt x="39" y="821"/>
                  </a:cubicBezTo>
                  <a:cubicBezTo>
                    <a:pt x="0" y="1211"/>
                    <a:pt x="0" y="1561"/>
                    <a:pt x="39" y="1911"/>
                  </a:cubicBezTo>
                  <a:lnTo>
                    <a:pt x="39" y="3234"/>
                  </a:lnTo>
                  <a:cubicBezTo>
                    <a:pt x="39" y="4168"/>
                    <a:pt x="117" y="5063"/>
                    <a:pt x="272" y="5997"/>
                  </a:cubicBezTo>
                  <a:cubicBezTo>
                    <a:pt x="389" y="6581"/>
                    <a:pt x="584" y="7320"/>
                    <a:pt x="1167" y="7592"/>
                  </a:cubicBezTo>
                  <a:cubicBezTo>
                    <a:pt x="1213" y="7611"/>
                    <a:pt x="1274" y="7621"/>
                    <a:pt x="1339" y="7621"/>
                  </a:cubicBezTo>
                  <a:cubicBezTo>
                    <a:pt x="1546" y="7621"/>
                    <a:pt x="1783" y="7519"/>
                    <a:pt x="1634" y="7281"/>
                  </a:cubicBezTo>
                  <a:cubicBezTo>
                    <a:pt x="549" y="5521"/>
                    <a:pt x="904" y="3113"/>
                    <a:pt x="932" y="1096"/>
                  </a:cubicBezTo>
                  <a:lnTo>
                    <a:pt x="932" y="1096"/>
                  </a:lnTo>
                  <a:cubicBezTo>
                    <a:pt x="1222" y="931"/>
                    <a:pt x="1522" y="801"/>
                    <a:pt x="1826" y="801"/>
                  </a:cubicBezTo>
                  <a:cubicBezTo>
                    <a:pt x="1995" y="801"/>
                    <a:pt x="2165" y="841"/>
                    <a:pt x="2335" y="938"/>
                  </a:cubicBezTo>
                  <a:cubicBezTo>
                    <a:pt x="2724" y="1327"/>
                    <a:pt x="2996" y="1794"/>
                    <a:pt x="3113" y="2300"/>
                  </a:cubicBezTo>
                  <a:cubicBezTo>
                    <a:pt x="3502" y="3429"/>
                    <a:pt x="3502" y="4752"/>
                    <a:pt x="4008" y="5841"/>
                  </a:cubicBezTo>
                  <a:cubicBezTo>
                    <a:pt x="4088" y="5985"/>
                    <a:pt x="4278" y="6056"/>
                    <a:pt x="4467" y="6056"/>
                  </a:cubicBezTo>
                  <a:cubicBezTo>
                    <a:pt x="4740" y="6056"/>
                    <a:pt x="5011" y="5907"/>
                    <a:pt x="4942" y="5608"/>
                  </a:cubicBezTo>
                  <a:cubicBezTo>
                    <a:pt x="4631" y="4440"/>
                    <a:pt x="4397" y="3273"/>
                    <a:pt x="4047" y="2106"/>
                  </a:cubicBezTo>
                  <a:cubicBezTo>
                    <a:pt x="3708" y="1126"/>
                    <a:pt x="3077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6373325" y="1389800"/>
              <a:ext cx="1072200" cy="343050"/>
            </a:xfrm>
            <a:custGeom>
              <a:rect b="b" l="l" r="r" t="t"/>
              <a:pathLst>
                <a:path extrusionOk="0" h="13722" w="42888">
                  <a:moveTo>
                    <a:pt x="6241" y="985"/>
                  </a:moveTo>
                  <a:cubicBezTo>
                    <a:pt x="8691" y="985"/>
                    <a:pt x="12512" y="2274"/>
                    <a:pt x="13430" y="2536"/>
                  </a:cubicBezTo>
                  <a:cubicBezTo>
                    <a:pt x="14209" y="2770"/>
                    <a:pt x="14987" y="3003"/>
                    <a:pt x="15804" y="3276"/>
                  </a:cubicBezTo>
                  <a:cubicBezTo>
                    <a:pt x="16582" y="3548"/>
                    <a:pt x="17322" y="3937"/>
                    <a:pt x="18100" y="4249"/>
                  </a:cubicBezTo>
                  <a:cubicBezTo>
                    <a:pt x="18878" y="4560"/>
                    <a:pt x="19618" y="4871"/>
                    <a:pt x="20396" y="5144"/>
                  </a:cubicBezTo>
                  <a:cubicBezTo>
                    <a:pt x="20707" y="5260"/>
                    <a:pt x="21019" y="5377"/>
                    <a:pt x="21291" y="5455"/>
                  </a:cubicBezTo>
                  <a:lnTo>
                    <a:pt x="20396" y="5650"/>
                  </a:lnTo>
                  <a:cubicBezTo>
                    <a:pt x="18645" y="6039"/>
                    <a:pt x="16933" y="6506"/>
                    <a:pt x="15220" y="7050"/>
                  </a:cubicBezTo>
                  <a:cubicBezTo>
                    <a:pt x="14598" y="7284"/>
                    <a:pt x="14014" y="7517"/>
                    <a:pt x="13430" y="7751"/>
                  </a:cubicBezTo>
                  <a:cubicBezTo>
                    <a:pt x="11913" y="6778"/>
                    <a:pt x="10356" y="5922"/>
                    <a:pt x="8839" y="4988"/>
                  </a:cubicBezTo>
                  <a:cubicBezTo>
                    <a:pt x="8021" y="4521"/>
                    <a:pt x="7204" y="4015"/>
                    <a:pt x="6348" y="3548"/>
                  </a:cubicBezTo>
                  <a:cubicBezTo>
                    <a:pt x="5492" y="3081"/>
                    <a:pt x="4869" y="2575"/>
                    <a:pt x="4130" y="2147"/>
                  </a:cubicBezTo>
                  <a:cubicBezTo>
                    <a:pt x="4193" y="1286"/>
                    <a:pt x="5057" y="985"/>
                    <a:pt x="6241" y="985"/>
                  </a:cubicBezTo>
                  <a:close/>
                  <a:moveTo>
                    <a:pt x="6282" y="0"/>
                  </a:moveTo>
                  <a:cubicBezTo>
                    <a:pt x="5460" y="0"/>
                    <a:pt x="4563" y="158"/>
                    <a:pt x="3974" y="746"/>
                  </a:cubicBezTo>
                  <a:cubicBezTo>
                    <a:pt x="3507" y="1174"/>
                    <a:pt x="3002" y="2264"/>
                    <a:pt x="3663" y="2692"/>
                  </a:cubicBezTo>
                  <a:cubicBezTo>
                    <a:pt x="4091" y="2926"/>
                    <a:pt x="4558" y="3120"/>
                    <a:pt x="5064" y="3315"/>
                  </a:cubicBezTo>
                  <a:cubicBezTo>
                    <a:pt x="5609" y="3587"/>
                    <a:pt x="6193" y="3898"/>
                    <a:pt x="6737" y="4249"/>
                  </a:cubicBezTo>
                  <a:cubicBezTo>
                    <a:pt x="7866" y="4949"/>
                    <a:pt x="8994" y="5611"/>
                    <a:pt x="10084" y="6350"/>
                  </a:cubicBezTo>
                  <a:cubicBezTo>
                    <a:pt x="10940" y="6934"/>
                    <a:pt x="11718" y="7517"/>
                    <a:pt x="12535" y="8062"/>
                  </a:cubicBezTo>
                  <a:cubicBezTo>
                    <a:pt x="11757" y="8412"/>
                    <a:pt x="10940" y="8763"/>
                    <a:pt x="10162" y="9113"/>
                  </a:cubicBezTo>
                  <a:cubicBezTo>
                    <a:pt x="6932" y="10553"/>
                    <a:pt x="3741" y="12109"/>
                    <a:pt x="317" y="13199"/>
                  </a:cubicBezTo>
                  <a:cubicBezTo>
                    <a:pt x="0" y="13269"/>
                    <a:pt x="97" y="13721"/>
                    <a:pt x="377" y="13721"/>
                  </a:cubicBezTo>
                  <a:cubicBezTo>
                    <a:pt x="407" y="13721"/>
                    <a:pt x="439" y="13716"/>
                    <a:pt x="472" y="13705"/>
                  </a:cubicBezTo>
                  <a:cubicBezTo>
                    <a:pt x="4480" y="12849"/>
                    <a:pt x="8255" y="11020"/>
                    <a:pt x="11991" y="9424"/>
                  </a:cubicBezTo>
                  <a:cubicBezTo>
                    <a:pt x="13858" y="8568"/>
                    <a:pt x="15804" y="7868"/>
                    <a:pt x="17828" y="7362"/>
                  </a:cubicBezTo>
                  <a:cubicBezTo>
                    <a:pt x="19968" y="6856"/>
                    <a:pt x="22108" y="6311"/>
                    <a:pt x="24248" y="5883"/>
                  </a:cubicBezTo>
                  <a:cubicBezTo>
                    <a:pt x="26233" y="5416"/>
                    <a:pt x="28256" y="5105"/>
                    <a:pt x="30319" y="4910"/>
                  </a:cubicBezTo>
                  <a:cubicBezTo>
                    <a:pt x="30502" y="4902"/>
                    <a:pt x="30684" y="4897"/>
                    <a:pt x="30867" y="4897"/>
                  </a:cubicBezTo>
                  <a:cubicBezTo>
                    <a:pt x="32317" y="4897"/>
                    <a:pt x="33757" y="5170"/>
                    <a:pt x="35105" y="5688"/>
                  </a:cubicBezTo>
                  <a:cubicBezTo>
                    <a:pt x="36740" y="6233"/>
                    <a:pt x="38257" y="7012"/>
                    <a:pt x="39853" y="7673"/>
                  </a:cubicBezTo>
                  <a:cubicBezTo>
                    <a:pt x="40359" y="7829"/>
                    <a:pt x="40864" y="8062"/>
                    <a:pt x="41292" y="8412"/>
                  </a:cubicBezTo>
                  <a:cubicBezTo>
                    <a:pt x="41565" y="8646"/>
                    <a:pt x="40942" y="8879"/>
                    <a:pt x="40787" y="8996"/>
                  </a:cubicBezTo>
                  <a:cubicBezTo>
                    <a:pt x="39853" y="9424"/>
                    <a:pt x="38880" y="9774"/>
                    <a:pt x="37907" y="10086"/>
                  </a:cubicBezTo>
                  <a:cubicBezTo>
                    <a:pt x="36856" y="10475"/>
                    <a:pt x="35806" y="10864"/>
                    <a:pt x="34755" y="11214"/>
                  </a:cubicBezTo>
                  <a:cubicBezTo>
                    <a:pt x="32537" y="12031"/>
                    <a:pt x="30241" y="12537"/>
                    <a:pt x="27945" y="12771"/>
                  </a:cubicBezTo>
                  <a:cubicBezTo>
                    <a:pt x="27415" y="12809"/>
                    <a:pt x="27438" y="13473"/>
                    <a:pt x="27977" y="13473"/>
                  </a:cubicBezTo>
                  <a:cubicBezTo>
                    <a:pt x="27992" y="13473"/>
                    <a:pt x="28007" y="13472"/>
                    <a:pt x="28023" y="13471"/>
                  </a:cubicBezTo>
                  <a:cubicBezTo>
                    <a:pt x="31681" y="13238"/>
                    <a:pt x="35222" y="11915"/>
                    <a:pt x="38646" y="10708"/>
                  </a:cubicBezTo>
                  <a:cubicBezTo>
                    <a:pt x="39775" y="10319"/>
                    <a:pt x="41604" y="10047"/>
                    <a:pt x="42343" y="8996"/>
                  </a:cubicBezTo>
                  <a:cubicBezTo>
                    <a:pt x="42888" y="8179"/>
                    <a:pt x="41915" y="7440"/>
                    <a:pt x="41292" y="7050"/>
                  </a:cubicBezTo>
                  <a:cubicBezTo>
                    <a:pt x="39853" y="6233"/>
                    <a:pt x="38335" y="5572"/>
                    <a:pt x="36778" y="4988"/>
                  </a:cubicBezTo>
                  <a:cubicBezTo>
                    <a:pt x="35339" y="4365"/>
                    <a:pt x="33782" y="3976"/>
                    <a:pt x="32187" y="3782"/>
                  </a:cubicBezTo>
                  <a:cubicBezTo>
                    <a:pt x="31871" y="3755"/>
                    <a:pt x="31554" y="3744"/>
                    <a:pt x="31238" y="3744"/>
                  </a:cubicBezTo>
                  <a:cubicBezTo>
                    <a:pt x="29688" y="3744"/>
                    <a:pt x="28141" y="4029"/>
                    <a:pt x="26622" y="4288"/>
                  </a:cubicBezTo>
                  <a:cubicBezTo>
                    <a:pt x="25533" y="4482"/>
                    <a:pt x="24482" y="4716"/>
                    <a:pt x="23392" y="4949"/>
                  </a:cubicBezTo>
                  <a:cubicBezTo>
                    <a:pt x="23392" y="4910"/>
                    <a:pt x="23353" y="4871"/>
                    <a:pt x="23314" y="4832"/>
                  </a:cubicBezTo>
                  <a:cubicBezTo>
                    <a:pt x="22419" y="4093"/>
                    <a:pt x="21291" y="3743"/>
                    <a:pt x="20201" y="3354"/>
                  </a:cubicBezTo>
                  <a:cubicBezTo>
                    <a:pt x="19657" y="3159"/>
                    <a:pt x="19112" y="3042"/>
                    <a:pt x="18567" y="2887"/>
                  </a:cubicBezTo>
                  <a:cubicBezTo>
                    <a:pt x="18022" y="2770"/>
                    <a:pt x="17400" y="2692"/>
                    <a:pt x="16816" y="2536"/>
                  </a:cubicBezTo>
                  <a:cubicBezTo>
                    <a:pt x="14520" y="1914"/>
                    <a:pt x="12263" y="1174"/>
                    <a:pt x="10006" y="591"/>
                  </a:cubicBezTo>
                  <a:cubicBezTo>
                    <a:pt x="8878" y="279"/>
                    <a:pt x="7749" y="85"/>
                    <a:pt x="6582" y="7"/>
                  </a:cubicBezTo>
                  <a:cubicBezTo>
                    <a:pt x="6483" y="3"/>
                    <a:pt x="6383" y="0"/>
                    <a:pt x="6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6772600" y="1655575"/>
              <a:ext cx="308125" cy="108925"/>
            </a:xfrm>
            <a:custGeom>
              <a:rect b="b" l="l" r="r" t="t"/>
              <a:pathLst>
                <a:path extrusionOk="0" h="4357" w="12325">
                  <a:moveTo>
                    <a:pt x="8621" y="1"/>
                  </a:moveTo>
                  <a:cubicBezTo>
                    <a:pt x="7780" y="1"/>
                    <a:pt x="6939" y="113"/>
                    <a:pt x="6098" y="350"/>
                  </a:cubicBezTo>
                  <a:cubicBezTo>
                    <a:pt x="4814" y="622"/>
                    <a:pt x="3569" y="1128"/>
                    <a:pt x="2440" y="1790"/>
                  </a:cubicBezTo>
                  <a:cubicBezTo>
                    <a:pt x="1584" y="2295"/>
                    <a:pt x="495" y="3074"/>
                    <a:pt x="106" y="4008"/>
                  </a:cubicBezTo>
                  <a:cubicBezTo>
                    <a:pt x="0" y="4244"/>
                    <a:pt x="179" y="4356"/>
                    <a:pt x="366" y="4356"/>
                  </a:cubicBezTo>
                  <a:cubicBezTo>
                    <a:pt x="456" y="4356"/>
                    <a:pt x="548" y="4331"/>
                    <a:pt x="611" y="4280"/>
                  </a:cubicBezTo>
                  <a:lnTo>
                    <a:pt x="572" y="4241"/>
                  </a:lnTo>
                  <a:cubicBezTo>
                    <a:pt x="2168" y="2918"/>
                    <a:pt x="4036" y="1945"/>
                    <a:pt x="6020" y="1400"/>
                  </a:cubicBezTo>
                  <a:cubicBezTo>
                    <a:pt x="6876" y="1137"/>
                    <a:pt x="7786" y="1041"/>
                    <a:pt x="8682" y="1041"/>
                  </a:cubicBezTo>
                  <a:cubicBezTo>
                    <a:pt x="8846" y="1041"/>
                    <a:pt x="9010" y="1044"/>
                    <a:pt x="9172" y="1050"/>
                  </a:cubicBezTo>
                  <a:cubicBezTo>
                    <a:pt x="9600" y="1089"/>
                    <a:pt x="10067" y="1206"/>
                    <a:pt x="10495" y="1361"/>
                  </a:cubicBezTo>
                  <a:cubicBezTo>
                    <a:pt x="10903" y="1547"/>
                    <a:pt x="11170" y="1909"/>
                    <a:pt x="11666" y="1909"/>
                  </a:cubicBezTo>
                  <a:cubicBezTo>
                    <a:pt x="11690" y="1909"/>
                    <a:pt x="11715" y="1908"/>
                    <a:pt x="11741" y="1906"/>
                  </a:cubicBezTo>
                  <a:cubicBezTo>
                    <a:pt x="11974" y="1906"/>
                    <a:pt x="12169" y="1751"/>
                    <a:pt x="12208" y="1556"/>
                  </a:cubicBezTo>
                  <a:cubicBezTo>
                    <a:pt x="12324" y="583"/>
                    <a:pt x="10534" y="194"/>
                    <a:pt x="9834" y="77"/>
                  </a:cubicBezTo>
                  <a:cubicBezTo>
                    <a:pt x="9430" y="27"/>
                    <a:pt x="9026" y="1"/>
                    <a:pt x="8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6633200" y="1738475"/>
              <a:ext cx="442000" cy="484950"/>
            </a:xfrm>
            <a:custGeom>
              <a:rect b="b" l="l" r="r" t="t"/>
              <a:pathLst>
                <a:path extrusionOk="0" h="19398" w="17680">
                  <a:moveTo>
                    <a:pt x="17048" y="0"/>
                  </a:moveTo>
                  <a:cubicBezTo>
                    <a:pt x="16786" y="0"/>
                    <a:pt x="16508" y="121"/>
                    <a:pt x="16422" y="380"/>
                  </a:cubicBezTo>
                  <a:cubicBezTo>
                    <a:pt x="14904" y="4778"/>
                    <a:pt x="11674" y="8163"/>
                    <a:pt x="8678" y="11587"/>
                  </a:cubicBezTo>
                  <a:cubicBezTo>
                    <a:pt x="7472" y="12988"/>
                    <a:pt x="6538" y="14584"/>
                    <a:pt x="5331" y="16024"/>
                  </a:cubicBezTo>
                  <a:cubicBezTo>
                    <a:pt x="4229" y="17339"/>
                    <a:pt x="2932" y="18427"/>
                    <a:pt x="1203" y="18427"/>
                  </a:cubicBezTo>
                  <a:cubicBezTo>
                    <a:pt x="1192" y="18427"/>
                    <a:pt x="1181" y="18427"/>
                    <a:pt x="1170" y="18427"/>
                  </a:cubicBezTo>
                  <a:lnTo>
                    <a:pt x="1170" y="18427"/>
                  </a:lnTo>
                  <a:cubicBezTo>
                    <a:pt x="1424" y="15689"/>
                    <a:pt x="2232" y="13020"/>
                    <a:pt x="3074" y="10420"/>
                  </a:cubicBezTo>
                  <a:cubicBezTo>
                    <a:pt x="4047" y="7502"/>
                    <a:pt x="5253" y="4583"/>
                    <a:pt x="5759" y="1548"/>
                  </a:cubicBezTo>
                  <a:cubicBezTo>
                    <a:pt x="5799" y="1367"/>
                    <a:pt x="5664" y="1280"/>
                    <a:pt x="5513" y="1280"/>
                  </a:cubicBezTo>
                  <a:cubicBezTo>
                    <a:pt x="5370" y="1280"/>
                    <a:pt x="5213" y="1358"/>
                    <a:pt x="5176" y="1509"/>
                  </a:cubicBezTo>
                  <a:lnTo>
                    <a:pt x="5176" y="1470"/>
                  </a:lnTo>
                  <a:cubicBezTo>
                    <a:pt x="4281" y="4388"/>
                    <a:pt x="3230" y="7190"/>
                    <a:pt x="2218" y="10070"/>
                  </a:cubicBezTo>
                  <a:cubicBezTo>
                    <a:pt x="1168" y="12911"/>
                    <a:pt x="195" y="15790"/>
                    <a:pt x="39" y="18825"/>
                  </a:cubicBezTo>
                  <a:cubicBezTo>
                    <a:pt x="0" y="19098"/>
                    <a:pt x="195" y="19331"/>
                    <a:pt x="467" y="19370"/>
                  </a:cubicBezTo>
                  <a:cubicBezTo>
                    <a:pt x="651" y="19389"/>
                    <a:pt x="831" y="19398"/>
                    <a:pt x="1007" y="19398"/>
                  </a:cubicBezTo>
                  <a:cubicBezTo>
                    <a:pt x="4898" y="19398"/>
                    <a:pt x="6989" y="15014"/>
                    <a:pt x="9223" y="12482"/>
                  </a:cubicBezTo>
                  <a:cubicBezTo>
                    <a:pt x="12491" y="8825"/>
                    <a:pt x="15916" y="5245"/>
                    <a:pt x="17550" y="536"/>
                  </a:cubicBezTo>
                  <a:cubicBezTo>
                    <a:pt x="17680" y="190"/>
                    <a:pt x="17377" y="0"/>
                    <a:pt x="17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6963950" y="1825875"/>
              <a:ext cx="107050" cy="99425"/>
            </a:xfrm>
            <a:custGeom>
              <a:rect b="b" l="l" r="r" t="t"/>
              <a:pathLst>
                <a:path extrusionOk="0" h="3977" w="4282">
                  <a:moveTo>
                    <a:pt x="3273" y="1"/>
                  </a:moveTo>
                  <a:cubicBezTo>
                    <a:pt x="2986" y="1"/>
                    <a:pt x="2700" y="118"/>
                    <a:pt x="2491" y="348"/>
                  </a:cubicBezTo>
                  <a:cubicBezTo>
                    <a:pt x="2346" y="530"/>
                    <a:pt x="2506" y="779"/>
                    <a:pt x="2719" y="779"/>
                  </a:cubicBezTo>
                  <a:cubicBezTo>
                    <a:pt x="2733" y="779"/>
                    <a:pt x="2748" y="778"/>
                    <a:pt x="2764" y="776"/>
                  </a:cubicBezTo>
                  <a:lnTo>
                    <a:pt x="2803" y="776"/>
                  </a:lnTo>
                  <a:cubicBezTo>
                    <a:pt x="2925" y="751"/>
                    <a:pt x="3079" y="680"/>
                    <a:pt x="3196" y="680"/>
                  </a:cubicBezTo>
                  <a:cubicBezTo>
                    <a:pt x="3264" y="680"/>
                    <a:pt x="3319" y="704"/>
                    <a:pt x="3347" y="776"/>
                  </a:cubicBezTo>
                  <a:cubicBezTo>
                    <a:pt x="3425" y="1087"/>
                    <a:pt x="3347" y="1437"/>
                    <a:pt x="3192" y="1710"/>
                  </a:cubicBezTo>
                  <a:cubicBezTo>
                    <a:pt x="2997" y="2138"/>
                    <a:pt x="2686" y="2488"/>
                    <a:pt x="2297" y="2721"/>
                  </a:cubicBezTo>
                  <a:cubicBezTo>
                    <a:pt x="1853" y="2994"/>
                    <a:pt x="1350" y="3118"/>
                    <a:pt x="839" y="3118"/>
                  </a:cubicBezTo>
                  <a:cubicBezTo>
                    <a:pt x="767" y="3118"/>
                    <a:pt x="695" y="3115"/>
                    <a:pt x="623" y="3110"/>
                  </a:cubicBezTo>
                  <a:cubicBezTo>
                    <a:pt x="195" y="3149"/>
                    <a:pt x="1" y="3733"/>
                    <a:pt x="468" y="3889"/>
                  </a:cubicBezTo>
                  <a:cubicBezTo>
                    <a:pt x="684" y="3948"/>
                    <a:pt x="901" y="3976"/>
                    <a:pt x="1115" y="3976"/>
                  </a:cubicBezTo>
                  <a:cubicBezTo>
                    <a:pt x="2437" y="3976"/>
                    <a:pt x="3651" y="2910"/>
                    <a:pt x="4087" y="1671"/>
                  </a:cubicBezTo>
                  <a:cubicBezTo>
                    <a:pt x="4281" y="1204"/>
                    <a:pt x="4242" y="698"/>
                    <a:pt x="3970" y="270"/>
                  </a:cubicBezTo>
                  <a:cubicBezTo>
                    <a:pt x="3771" y="89"/>
                    <a:pt x="3522" y="1"/>
                    <a:pt x="3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6821925" y="1999200"/>
              <a:ext cx="136225" cy="85700"/>
            </a:xfrm>
            <a:custGeom>
              <a:rect b="b" l="l" r="r" t="t"/>
              <a:pathLst>
                <a:path extrusionOk="0" h="3428" w="5449">
                  <a:moveTo>
                    <a:pt x="3635" y="1"/>
                  </a:moveTo>
                  <a:cubicBezTo>
                    <a:pt x="3346" y="1"/>
                    <a:pt x="3056" y="53"/>
                    <a:pt x="2802" y="147"/>
                  </a:cubicBezTo>
                  <a:cubicBezTo>
                    <a:pt x="2467" y="296"/>
                    <a:pt x="2595" y="694"/>
                    <a:pt x="2914" y="694"/>
                  </a:cubicBezTo>
                  <a:cubicBezTo>
                    <a:pt x="2928" y="694"/>
                    <a:pt x="2943" y="693"/>
                    <a:pt x="2958" y="691"/>
                  </a:cubicBezTo>
                  <a:cubicBezTo>
                    <a:pt x="3037" y="688"/>
                    <a:pt x="3116" y="685"/>
                    <a:pt x="3194" y="685"/>
                  </a:cubicBezTo>
                  <a:cubicBezTo>
                    <a:pt x="3885" y="685"/>
                    <a:pt x="4502" y="868"/>
                    <a:pt x="4398" y="1742"/>
                  </a:cubicBezTo>
                  <a:cubicBezTo>
                    <a:pt x="4281" y="2287"/>
                    <a:pt x="3775" y="2482"/>
                    <a:pt x="3269" y="2559"/>
                  </a:cubicBezTo>
                  <a:cubicBezTo>
                    <a:pt x="3129" y="2577"/>
                    <a:pt x="2986" y="2584"/>
                    <a:pt x="2843" y="2584"/>
                  </a:cubicBezTo>
                  <a:cubicBezTo>
                    <a:pt x="2283" y="2584"/>
                    <a:pt x="1706" y="2477"/>
                    <a:pt x="1151" y="2477"/>
                  </a:cubicBezTo>
                  <a:cubicBezTo>
                    <a:pt x="905" y="2477"/>
                    <a:pt x="663" y="2498"/>
                    <a:pt x="428" y="2559"/>
                  </a:cubicBezTo>
                  <a:cubicBezTo>
                    <a:pt x="0" y="2676"/>
                    <a:pt x="78" y="3299"/>
                    <a:pt x="506" y="3299"/>
                  </a:cubicBezTo>
                  <a:cubicBezTo>
                    <a:pt x="1040" y="3349"/>
                    <a:pt x="1709" y="3427"/>
                    <a:pt x="2377" y="3427"/>
                  </a:cubicBezTo>
                  <a:cubicBezTo>
                    <a:pt x="3267" y="3427"/>
                    <a:pt x="4153" y="3288"/>
                    <a:pt x="4709" y="2754"/>
                  </a:cubicBezTo>
                  <a:cubicBezTo>
                    <a:pt x="5293" y="2209"/>
                    <a:pt x="5448" y="1353"/>
                    <a:pt x="5020" y="653"/>
                  </a:cubicBezTo>
                  <a:cubicBezTo>
                    <a:pt x="4739" y="192"/>
                    <a:pt x="4189" y="1"/>
                    <a:pt x="3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6369550" y="1792100"/>
              <a:ext cx="94300" cy="31875"/>
            </a:xfrm>
            <a:custGeom>
              <a:rect b="b" l="l" r="r" t="t"/>
              <a:pathLst>
                <a:path extrusionOk="0" h="1275" w="3772">
                  <a:moveTo>
                    <a:pt x="1614" y="1"/>
                  </a:moveTo>
                  <a:cubicBezTo>
                    <a:pt x="1183" y="1"/>
                    <a:pt x="752" y="97"/>
                    <a:pt x="351" y="298"/>
                  </a:cubicBezTo>
                  <a:cubicBezTo>
                    <a:pt x="1" y="453"/>
                    <a:pt x="312" y="804"/>
                    <a:pt x="584" y="804"/>
                  </a:cubicBezTo>
                  <a:cubicBezTo>
                    <a:pt x="973" y="726"/>
                    <a:pt x="1402" y="726"/>
                    <a:pt x="1830" y="726"/>
                  </a:cubicBezTo>
                  <a:cubicBezTo>
                    <a:pt x="2219" y="804"/>
                    <a:pt x="2608" y="959"/>
                    <a:pt x="2919" y="1193"/>
                  </a:cubicBezTo>
                  <a:cubicBezTo>
                    <a:pt x="3001" y="1250"/>
                    <a:pt x="3089" y="1274"/>
                    <a:pt x="3174" y="1274"/>
                  </a:cubicBezTo>
                  <a:cubicBezTo>
                    <a:pt x="3496" y="1274"/>
                    <a:pt x="3771" y="925"/>
                    <a:pt x="3464" y="648"/>
                  </a:cubicBezTo>
                  <a:cubicBezTo>
                    <a:pt x="2924" y="225"/>
                    <a:pt x="2270" y="1"/>
                    <a:pt x="1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6346325" y="1807250"/>
              <a:ext cx="116850" cy="112000"/>
            </a:xfrm>
            <a:custGeom>
              <a:rect b="b" l="l" r="r" t="t"/>
              <a:pathLst>
                <a:path extrusionOk="0" h="4480" w="4674">
                  <a:moveTo>
                    <a:pt x="1691" y="1"/>
                  </a:moveTo>
                  <a:cubicBezTo>
                    <a:pt x="1587" y="1"/>
                    <a:pt x="1483" y="41"/>
                    <a:pt x="1435" y="120"/>
                  </a:cubicBezTo>
                  <a:cubicBezTo>
                    <a:pt x="852" y="1015"/>
                    <a:pt x="424" y="1949"/>
                    <a:pt x="190" y="2960"/>
                  </a:cubicBezTo>
                  <a:cubicBezTo>
                    <a:pt x="0" y="3720"/>
                    <a:pt x="589" y="4480"/>
                    <a:pt x="1377" y="4480"/>
                  </a:cubicBezTo>
                  <a:cubicBezTo>
                    <a:pt x="1396" y="4480"/>
                    <a:pt x="1416" y="4479"/>
                    <a:pt x="1435" y="4478"/>
                  </a:cubicBezTo>
                  <a:cubicBezTo>
                    <a:pt x="2331" y="4400"/>
                    <a:pt x="2953" y="3544"/>
                    <a:pt x="3420" y="2883"/>
                  </a:cubicBezTo>
                  <a:cubicBezTo>
                    <a:pt x="3926" y="2182"/>
                    <a:pt x="4354" y="1365"/>
                    <a:pt x="4587" y="548"/>
                  </a:cubicBezTo>
                  <a:cubicBezTo>
                    <a:pt x="4673" y="270"/>
                    <a:pt x="4441" y="121"/>
                    <a:pt x="4189" y="121"/>
                  </a:cubicBezTo>
                  <a:cubicBezTo>
                    <a:pt x="3983" y="121"/>
                    <a:pt x="3763" y="221"/>
                    <a:pt x="3692" y="431"/>
                  </a:cubicBezTo>
                  <a:cubicBezTo>
                    <a:pt x="3381" y="1521"/>
                    <a:pt x="2564" y="3077"/>
                    <a:pt x="1552" y="3661"/>
                  </a:cubicBezTo>
                  <a:cubicBezTo>
                    <a:pt x="1502" y="3686"/>
                    <a:pt x="1456" y="3697"/>
                    <a:pt x="1413" y="3697"/>
                  </a:cubicBezTo>
                  <a:cubicBezTo>
                    <a:pt x="1254" y="3697"/>
                    <a:pt x="1138" y="3550"/>
                    <a:pt x="1046" y="3427"/>
                  </a:cubicBezTo>
                  <a:cubicBezTo>
                    <a:pt x="891" y="3233"/>
                    <a:pt x="1163" y="2688"/>
                    <a:pt x="1202" y="2532"/>
                  </a:cubicBezTo>
                  <a:cubicBezTo>
                    <a:pt x="1513" y="1793"/>
                    <a:pt x="1786" y="1015"/>
                    <a:pt x="1980" y="275"/>
                  </a:cubicBezTo>
                  <a:cubicBezTo>
                    <a:pt x="2004" y="90"/>
                    <a:pt x="1847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6431300" y="1793175"/>
              <a:ext cx="348300" cy="68725"/>
            </a:xfrm>
            <a:custGeom>
              <a:rect b="b" l="l" r="r" t="t"/>
              <a:pathLst>
                <a:path extrusionOk="0" h="2749" w="13932">
                  <a:moveTo>
                    <a:pt x="13133" y="1"/>
                  </a:moveTo>
                  <a:cubicBezTo>
                    <a:pt x="13083" y="1"/>
                    <a:pt x="13032" y="7"/>
                    <a:pt x="12979" y="21"/>
                  </a:cubicBezTo>
                  <a:cubicBezTo>
                    <a:pt x="10800" y="605"/>
                    <a:pt x="8582" y="722"/>
                    <a:pt x="6364" y="916"/>
                  </a:cubicBezTo>
                  <a:cubicBezTo>
                    <a:pt x="4340" y="1111"/>
                    <a:pt x="2200" y="1344"/>
                    <a:pt x="332" y="2239"/>
                  </a:cubicBezTo>
                  <a:cubicBezTo>
                    <a:pt x="0" y="2424"/>
                    <a:pt x="298" y="2748"/>
                    <a:pt x="595" y="2748"/>
                  </a:cubicBezTo>
                  <a:cubicBezTo>
                    <a:pt x="611" y="2748"/>
                    <a:pt x="628" y="2747"/>
                    <a:pt x="644" y="2745"/>
                  </a:cubicBezTo>
                  <a:lnTo>
                    <a:pt x="644" y="2706"/>
                  </a:lnTo>
                  <a:cubicBezTo>
                    <a:pt x="2706" y="2200"/>
                    <a:pt x="4807" y="1889"/>
                    <a:pt x="6948" y="1733"/>
                  </a:cubicBezTo>
                  <a:cubicBezTo>
                    <a:pt x="9088" y="1617"/>
                    <a:pt x="11228" y="1305"/>
                    <a:pt x="13329" y="800"/>
                  </a:cubicBezTo>
                  <a:cubicBezTo>
                    <a:pt x="13931" y="658"/>
                    <a:pt x="13631" y="1"/>
                    <a:pt x="13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6216825" y="1724575"/>
              <a:ext cx="66250" cy="46775"/>
            </a:xfrm>
            <a:custGeom>
              <a:rect b="b" l="l" r="r" t="t"/>
              <a:pathLst>
                <a:path extrusionOk="0" h="1871" w="2650">
                  <a:moveTo>
                    <a:pt x="1757" y="0"/>
                  </a:moveTo>
                  <a:cubicBezTo>
                    <a:pt x="1685" y="0"/>
                    <a:pt x="1617" y="2"/>
                    <a:pt x="1557" y="2"/>
                  </a:cubicBezTo>
                  <a:cubicBezTo>
                    <a:pt x="1129" y="41"/>
                    <a:pt x="701" y="119"/>
                    <a:pt x="350" y="275"/>
                  </a:cubicBezTo>
                  <a:cubicBezTo>
                    <a:pt x="195" y="314"/>
                    <a:pt x="78" y="469"/>
                    <a:pt x="78" y="625"/>
                  </a:cubicBezTo>
                  <a:cubicBezTo>
                    <a:pt x="0" y="1092"/>
                    <a:pt x="234" y="1520"/>
                    <a:pt x="662" y="1753"/>
                  </a:cubicBezTo>
                  <a:cubicBezTo>
                    <a:pt x="915" y="1831"/>
                    <a:pt x="1187" y="1870"/>
                    <a:pt x="1459" y="1870"/>
                  </a:cubicBezTo>
                  <a:cubicBezTo>
                    <a:pt x="1732" y="1870"/>
                    <a:pt x="2004" y="1831"/>
                    <a:pt x="2257" y="1753"/>
                  </a:cubicBezTo>
                  <a:cubicBezTo>
                    <a:pt x="2607" y="1637"/>
                    <a:pt x="2568" y="1131"/>
                    <a:pt x="2179" y="1131"/>
                  </a:cubicBezTo>
                  <a:cubicBezTo>
                    <a:pt x="2105" y="1123"/>
                    <a:pt x="2031" y="1120"/>
                    <a:pt x="1957" y="1120"/>
                  </a:cubicBezTo>
                  <a:cubicBezTo>
                    <a:pt x="1755" y="1120"/>
                    <a:pt x="1553" y="1142"/>
                    <a:pt x="1351" y="1142"/>
                  </a:cubicBezTo>
                  <a:cubicBezTo>
                    <a:pt x="1277" y="1142"/>
                    <a:pt x="1203" y="1139"/>
                    <a:pt x="1129" y="1131"/>
                  </a:cubicBezTo>
                  <a:cubicBezTo>
                    <a:pt x="889" y="1104"/>
                    <a:pt x="850" y="951"/>
                    <a:pt x="849" y="769"/>
                  </a:cubicBezTo>
                  <a:lnTo>
                    <a:pt x="849" y="769"/>
                  </a:lnTo>
                  <a:cubicBezTo>
                    <a:pt x="1149" y="666"/>
                    <a:pt x="1476" y="615"/>
                    <a:pt x="1810" y="615"/>
                  </a:cubicBezTo>
                  <a:cubicBezTo>
                    <a:pt x="1894" y="615"/>
                    <a:pt x="1978" y="619"/>
                    <a:pt x="2063" y="625"/>
                  </a:cubicBezTo>
                  <a:cubicBezTo>
                    <a:pt x="2098" y="637"/>
                    <a:pt x="2137" y="642"/>
                    <a:pt x="2176" y="642"/>
                  </a:cubicBezTo>
                  <a:cubicBezTo>
                    <a:pt x="2399" y="642"/>
                    <a:pt x="2650" y="467"/>
                    <a:pt x="2452" y="236"/>
                  </a:cubicBezTo>
                  <a:cubicBezTo>
                    <a:pt x="2300" y="24"/>
                    <a:pt x="2008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7198150" y="1514050"/>
              <a:ext cx="112150" cy="52775"/>
            </a:xfrm>
            <a:custGeom>
              <a:rect b="b" l="l" r="r" t="t"/>
              <a:pathLst>
                <a:path extrusionOk="0" h="2111" w="4486">
                  <a:moveTo>
                    <a:pt x="712" y="1"/>
                  </a:moveTo>
                  <a:cubicBezTo>
                    <a:pt x="583" y="1"/>
                    <a:pt x="443" y="83"/>
                    <a:pt x="400" y="213"/>
                  </a:cubicBezTo>
                  <a:cubicBezTo>
                    <a:pt x="0" y="1544"/>
                    <a:pt x="1406" y="2110"/>
                    <a:pt x="2682" y="2110"/>
                  </a:cubicBezTo>
                  <a:cubicBezTo>
                    <a:pt x="3270" y="2110"/>
                    <a:pt x="3831" y="1990"/>
                    <a:pt x="4175" y="1769"/>
                  </a:cubicBezTo>
                  <a:cubicBezTo>
                    <a:pt x="4486" y="1575"/>
                    <a:pt x="4369" y="1108"/>
                    <a:pt x="4019" y="1108"/>
                  </a:cubicBezTo>
                  <a:cubicBezTo>
                    <a:pt x="3945" y="1098"/>
                    <a:pt x="3871" y="1094"/>
                    <a:pt x="3796" y="1094"/>
                  </a:cubicBezTo>
                  <a:cubicBezTo>
                    <a:pt x="3319" y="1094"/>
                    <a:pt x="2822" y="1267"/>
                    <a:pt x="2347" y="1267"/>
                  </a:cubicBezTo>
                  <a:cubicBezTo>
                    <a:pt x="2308" y="1267"/>
                    <a:pt x="2268" y="1266"/>
                    <a:pt x="2229" y="1263"/>
                  </a:cubicBezTo>
                  <a:cubicBezTo>
                    <a:pt x="1451" y="1263"/>
                    <a:pt x="1256" y="796"/>
                    <a:pt x="945" y="174"/>
                  </a:cubicBezTo>
                  <a:cubicBezTo>
                    <a:pt x="910" y="53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6539300" y="1711075"/>
              <a:ext cx="49225" cy="28175"/>
            </a:xfrm>
            <a:custGeom>
              <a:rect b="b" l="l" r="r" t="t"/>
              <a:pathLst>
                <a:path extrusionOk="0" h="1127" w="1969">
                  <a:moveTo>
                    <a:pt x="1570" y="1"/>
                  </a:moveTo>
                  <a:cubicBezTo>
                    <a:pt x="1392" y="1"/>
                    <a:pt x="1203" y="89"/>
                    <a:pt x="1149" y="270"/>
                  </a:cubicBezTo>
                  <a:cubicBezTo>
                    <a:pt x="1149" y="348"/>
                    <a:pt x="1110" y="387"/>
                    <a:pt x="1071" y="465"/>
                  </a:cubicBezTo>
                  <a:cubicBezTo>
                    <a:pt x="1071" y="493"/>
                    <a:pt x="1050" y="501"/>
                    <a:pt x="1054" y="503"/>
                  </a:cubicBezTo>
                  <a:lnTo>
                    <a:pt x="1054" y="503"/>
                  </a:lnTo>
                  <a:cubicBezTo>
                    <a:pt x="863" y="486"/>
                    <a:pt x="639" y="189"/>
                    <a:pt x="487" y="75"/>
                  </a:cubicBezTo>
                  <a:cubicBezTo>
                    <a:pt x="450" y="57"/>
                    <a:pt x="400" y="47"/>
                    <a:pt x="349" y="47"/>
                  </a:cubicBezTo>
                  <a:cubicBezTo>
                    <a:pt x="187" y="47"/>
                    <a:pt x="0" y="142"/>
                    <a:pt x="59" y="348"/>
                  </a:cubicBezTo>
                  <a:cubicBezTo>
                    <a:pt x="215" y="815"/>
                    <a:pt x="643" y="1126"/>
                    <a:pt x="1149" y="1126"/>
                  </a:cubicBezTo>
                  <a:cubicBezTo>
                    <a:pt x="1538" y="1048"/>
                    <a:pt x="1849" y="737"/>
                    <a:pt x="1927" y="348"/>
                  </a:cubicBezTo>
                  <a:cubicBezTo>
                    <a:pt x="1969" y="119"/>
                    <a:pt x="1776" y="1"/>
                    <a:pt x="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6635125" y="1678125"/>
              <a:ext cx="55900" cy="39075"/>
            </a:xfrm>
            <a:custGeom>
              <a:rect b="b" l="l" r="r" t="t"/>
              <a:pathLst>
                <a:path extrusionOk="0" h="1563" w="2236">
                  <a:moveTo>
                    <a:pt x="507" y="498"/>
                  </a:moveTo>
                  <a:cubicBezTo>
                    <a:pt x="551" y="498"/>
                    <a:pt x="589" y="504"/>
                    <a:pt x="622" y="515"/>
                  </a:cubicBezTo>
                  <a:lnTo>
                    <a:pt x="622" y="515"/>
                  </a:lnTo>
                  <a:cubicBezTo>
                    <a:pt x="587" y="504"/>
                    <a:pt x="548" y="498"/>
                    <a:pt x="507" y="498"/>
                  </a:cubicBezTo>
                  <a:close/>
                  <a:moveTo>
                    <a:pt x="1727" y="1"/>
                  </a:moveTo>
                  <a:cubicBezTo>
                    <a:pt x="1608" y="1"/>
                    <a:pt x="1488" y="36"/>
                    <a:pt x="1402" y="109"/>
                  </a:cubicBezTo>
                  <a:cubicBezTo>
                    <a:pt x="1246" y="304"/>
                    <a:pt x="1129" y="498"/>
                    <a:pt x="1013" y="732"/>
                  </a:cubicBezTo>
                  <a:cubicBezTo>
                    <a:pt x="955" y="829"/>
                    <a:pt x="906" y="868"/>
                    <a:pt x="843" y="878"/>
                  </a:cubicBezTo>
                  <a:lnTo>
                    <a:pt x="843" y="878"/>
                  </a:lnTo>
                  <a:cubicBezTo>
                    <a:pt x="839" y="829"/>
                    <a:pt x="830" y="780"/>
                    <a:pt x="818" y="732"/>
                  </a:cubicBezTo>
                  <a:cubicBezTo>
                    <a:pt x="799" y="656"/>
                    <a:pt x="762" y="599"/>
                    <a:pt x="711" y="560"/>
                  </a:cubicBezTo>
                  <a:lnTo>
                    <a:pt x="711" y="560"/>
                  </a:lnTo>
                  <a:cubicBezTo>
                    <a:pt x="644" y="442"/>
                    <a:pt x="553" y="337"/>
                    <a:pt x="438" y="337"/>
                  </a:cubicBezTo>
                  <a:cubicBezTo>
                    <a:pt x="423" y="337"/>
                    <a:pt x="407" y="339"/>
                    <a:pt x="390" y="343"/>
                  </a:cubicBezTo>
                  <a:cubicBezTo>
                    <a:pt x="196" y="343"/>
                    <a:pt x="79" y="498"/>
                    <a:pt x="79" y="693"/>
                  </a:cubicBezTo>
                  <a:cubicBezTo>
                    <a:pt x="79" y="696"/>
                    <a:pt x="80" y="699"/>
                    <a:pt x="80" y="702"/>
                  </a:cubicBezTo>
                  <a:lnTo>
                    <a:pt x="80" y="702"/>
                  </a:lnTo>
                  <a:cubicBezTo>
                    <a:pt x="79" y="712"/>
                    <a:pt x="79" y="722"/>
                    <a:pt x="79" y="732"/>
                  </a:cubicBezTo>
                  <a:cubicBezTo>
                    <a:pt x="79" y="849"/>
                    <a:pt x="79" y="965"/>
                    <a:pt x="40" y="1121"/>
                  </a:cubicBezTo>
                  <a:cubicBezTo>
                    <a:pt x="1" y="1277"/>
                    <a:pt x="118" y="1432"/>
                    <a:pt x="273" y="1471"/>
                  </a:cubicBezTo>
                  <a:cubicBezTo>
                    <a:pt x="423" y="1531"/>
                    <a:pt x="585" y="1562"/>
                    <a:pt x="747" y="1562"/>
                  </a:cubicBezTo>
                  <a:cubicBezTo>
                    <a:pt x="1005" y="1562"/>
                    <a:pt x="1264" y="1483"/>
                    <a:pt x="1480" y="1316"/>
                  </a:cubicBezTo>
                  <a:cubicBezTo>
                    <a:pt x="1713" y="1082"/>
                    <a:pt x="1947" y="771"/>
                    <a:pt x="2102" y="459"/>
                  </a:cubicBezTo>
                  <a:cubicBezTo>
                    <a:pt x="2236" y="166"/>
                    <a:pt x="1985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6734375" y="1651050"/>
              <a:ext cx="46700" cy="31775"/>
            </a:xfrm>
            <a:custGeom>
              <a:rect b="b" l="l" r="r" t="t"/>
              <a:pathLst>
                <a:path extrusionOk="0" h="1271" w="1868">
                  <a:moveTo>
                    <a:pt x="576" y="0"/>
                  </a:moveTo>
                  <a:cubicBezTo>
                    <a:pt x="449" y="0"/>
                    <a:pt x="330" y="69"/>
                    <a:pt x="311" y="219"/>
                  </a:cubicBezTo>
                  <a:cubicBezTo>
                    <a:pt x="311" y="453"/>
                    <a:pt x="0" y="609"/>
                    <a:pt x="78" y="881"/>
                  </a:cubicBezTo>
                  <a:cubicBezTo>
                    <a:pt x="117" y="1114"/>
                    <a:pt x="311" y="1270"/>
                    <a:pt x="545" y="1270"/>
                  </a:cubicBezTo>
                  <a:cubicBezTo>
                    <a:pt x="740" y="1270"/>
                    <a:pt x="934" y="1231"/>
                    <a:pt x="1129" y="1192"/>
                  </a:cubicBezTo>
                  <a:cubicBezTo>
                    <a:pt x="1362" y="1114"/>
                    <a:pt x="1596" y="959"/>
                    <a:pt x="1751" y="764"/>
                  </a:cubicBezTo>
                  <a:cubicBezTo>
                    <a:pt x="1868" y="570"/>
                    <a:pt x="1868" y="336"/>
                    <a:pt x="1751" y="142"/>
                  </a:cubicBezTo>
                  <a:cubicBezTo>
                    <a:pt x="1667" y="58"/>
                    <a:pt x="1561" y="17"/>
                    <a:pt x="1459" y="17"/>
                  </a:cubicBezTo>
                  <a:cubicBezTo>
                    <a:pt x="1324" y="17"/>
                    <a:pt x="1195" y="87"/>
                    <a:pt x="1129" y="219"/>
                  </a:cubicBezTo>
                  <a:cubicBezTo>
                    <a:pt x="1090" y="258"/>
                    <a:pt x="1051" y="336"/>
                    <a:pt x="1051" y="414"/>
                  </a:cubicBezTo>
                  <a:lnTo>
                    <a:pt x="1051" y="453"/>
                  </a:lnTo>
                  <a:cubicBezTo>
                    <a:pt x="1051" y="483"/>
                    <a:pt x="1028" y="512"/>
                    <a:pt x="1017" y="542"/>
                  </a:cubicBezTo>
                  <a:lnTo>
                    <a:pt x="1017" y="542"/>
                  </a:lnTo>
                  <a:cubicBezTo>
                    <a:pt x="1017" y="542"/>
                    <a:pt x="1017" y="542"/>
                    <a:pt x="1017" y="542"/>
                  </a:cubicBezTo>
                  <a:lnTo>
                    <a:pt x="1017" y="542"/>
                  </a:lnTo>
                  <a:cubicBezTo>
                    <a:pt x="1008" y="542"/>
                    <a:pt x="983" y="567"/>
                    <a:pt x="985" y="575"/>
                  </a:cubicBezTo>
                  <a:lnTo>
                    <a:pt x="985" y="575"/>
                  </a:lnTo>
                  <a:cubicBezTo>
                    <a:pt x="955" y="586"/>
                    <a:pt x="925" y="609"/>
                    <a:pt x="895" y="609"/>
                  </a:cubicBezTo>
                  <a:cubicBezTo>
                    <a:pt x="874" y="616"/>
                    <a:pt x="852" y="622"/>
                    <a:pt x="830" y="626"/>
                  </a:cubicBezTo>
                  <a:lnTo>
                    <a:pt x="830" y="626"/>
                  </a:lnTo>
                  <a:cubicBezTo>
                    <a:pt x="895" y="512"/>
                    <a:pt x="895" y="366"/>
                    <a:pt x="895" y="219"/>
                  </a:cubicBezTo>
                  <a:cubicBezTo>
                    <a:pt x="855" y="79"/>
                    <a:pt x="711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6840400" y="1616475"/>
              <a:ext cx="58950" cy="38800"/>
            </a:xfrm>
            <a:custGeom>
              <a:rect b="b" l="l" r="r" t="t"/>
              <a:pathLst>
                <a:path extrusionOk="0" h="1552" w="2358">
                  <a:moveTo>
                    <a:pt x="1946" y="0"/>
                  </a:moveTo>
                  <a:cubicBezTo>
                    <a:pt x="1787" y="0"/>
                    <a:pt x="1617" y="69"/>
                    <a:pt x="1518" y="202"/>
                  </a:cubicBezTo>
                  <a:cubicBezTo>
                    <a:pt x="1402" y="396"/>
                    <a:pt x="1402" y="668"/>
                    <a:pt x="1246" y="863"/>
                  </a:cubicBezTo>
                  <a:cubicBezTo>
                    <a:pt x="1244" y="865"/>
                    <a:pt x="1242" y="867"/>
                    <a:pt x="1241" y="869"/>
                  </a:cubicBezTo>
                  <a:lnTo>
                    <a:pt x="1241" y="869"/>
                  </a:lnTo>
                  <a:cubicBezTo>
                    <a:pt x="1237" y="866"/>
                    <a:pt x="1227" y="863"/>
                    <a:pt x="1207" y="863"/>
                  </a:cubicBezTo>
                  <a:cubicBezTo>
                    <a:pt x="1088" y="816"/>
                    <a:pt x="970" y="768"/>
                    <a:pt x="860" y="712"/>
                  </a:cubicBezTo>
                  <a:lnTo>
                    <a:pt x="860" y="712"/>
                  </a:lnTo>
                  <a:cubicBezTo>
                    <a:pt x="900" y="654"/>
                    <a:pt x="951" y="611"/>
                    <a:pt x="1012" y="591"/>
                  </a:cubicBezTo>
                  <a:cubicBezTo>
                    <a:pt x="1045" y="558"/>
                    <a:pt x="1185" y="472"/>
                    <a:pt x="1164" y="466"/>
                  </a:cubicBezTo>
                  <a:lnTo>
                    <a:pt x="1164" y="466"/>
                  </a:lnTo>
                  <a:cubicBezTo>
                    <a:pt x="1398" y="397"/>
                    <a:pt x="1350" y="7"/>
                    <a:pt x="1090" y="7"/>
                  </a:cubicBezTo>
                  <a:cubicBezTo>
                    <a:pt x="1062" y="5"/>
                    <a:pt x="1034" y="4"/>
                    <a:pt x="1005" y="4"/>
                  </a:cubicBezTo>
                  <a:cubicBezTo>
                    <a:pt x="533" y="4"/>
                    <a:pt x="113" y="308"/>
                    <a:pt x="40" y="785"/>
                  </a:cubicBezTo>
                  <a:cubicBezTo>
                    <a:pt x="1" y="902"/>
                    <a:pt x="40" y="1058"/>
                    <a:pt x="156" y="1097"/>
                  </a:cubicBezTo>
                  <a:cubicBezTo>
                    <a:pt x="497" y="1324"/>
                    <a:pt x="859" y="1551"/>
                    <a:pt x="1242" y="1551"/>
                  </a:cubicBezTo>
                  <a:cubicBezTo>
                    <a:pt x="1383" y="1551"/>
                    <a:pt x="1527" y="1520"/>
                    <a:pt x="1674" y="1447"/>
                  </a:cubicBezTo>
                  <a:cubicBezTo>
                    <a:pt x="2024" y="1213"/>
                    <a:pt x="2258" y="824"/>
                    <a:pt x="2336" y="396"/>
                  </a:cubicBezTo>
                  <a:cubicBezTo>
                    <a:pt x="2358" y="127"/>
                    <a:pt x="2161" y="0"/>
                    <a:pt x="1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6987300" y="1589025"/>
              <a:ext cx="47700" cy="36775"/>
            </a:xfrm>
            <a:custGeom>
              <a:rect b="b" l="l" r="r" t="t"/>
              <a:pathLst>
                <a:path extrusionOk="0" h="1471" w="1908">
                  <a:moveTo>
                    <a:pt x="974" y="860"/>
                  </a:moveTo>
                  <a:cubicBezTo>
                    <a:pt x="974" y="864"/>
                    <a:pt x="974" y="868"/>
                    <a:pt x="974" y="871"/>
                  </a:cubicBezTo>
                  <a:cubicBezTo>
                    <a:pt x="957" y="888"/>
                    <a:pt x="941" y="897"/>
                    <a:pt x="936" y="897"/>
                  </a:cubicBezTo>
                  <a:cubicBezTo>
                    <a:pt x="931" y="897"/>
                    <a:pt x="938" y="886"/>
                    <a:pt x="974" y="860"/>
                  </a:cubicBezTo>
                  <a:close/>
                  <a:moveTo>
                    <a:pt x="1290" y="1"/>
                  </a:moveTo>
                  <a:cubicBezTo>
                    <a:pt x="1248" y="1"/>
                    <a:pt x="1207" y="6"/>
                    <a:pt x="1168" y="15"/>
                  </a:cubicBezTo>
                  <a:cubicBezTo>
                    <a:pt x="1012" y="54"/>
                    <a:pt x="935" y="210"/>
                    <a:pt x="935" y="366"/>
                  </a:cubicBezTo>
                  <a:cubicBezTo>
                    <a:pt x="935" y="521"/>
                    <a:pt x="974" y="638"/>
                    <a:pt x="974" y="794"/>
                  </a:cubicBezTo>
                  <a:cubicBezTo>
                    <a:pt x="974" y="794"/>
                    <a:pt x="974" y="810"/>
                    <a:pt x="974" y="833"/>
                  </a:cubicBezTo>
                  <a:cubicBezTo>
                    <a:pt x="920" y="806"/>
                    <a:pt x="866" y="760"/>
                    <a:pt x="876" y="760"/>
                  </a:cubicBezTo>
                  <a:lnTo>
                    <a:pt x="876" y="760"/>
                  </a:lnTo>
                  <a:cubicBezTo>
                    <a:pt x="881" y="760"/>
                    <a:pt x="898" y="770"/>
                    <a:pt x="935" y="794"/>
                  </a:cubicBezTo>
                  <a:lnTo>
                    <a:pt x="857" y="716"/>
                  </a:lnTo>
                  <a:lnTo>
                    <a:pt x="818" y="677"/>
                  </a:lnTo>
                  <a:lnTo>
                    <a:pt x="818" y="622"/>
                  </a:lnTo>
                  <a:cubicBezTo>
                    <a:pt x="818" y="622"/>
                    <a:pt x="818" y="606"/>
                    <a:pt x="818" y="560"/>
                  </a:cubicBezTo>
                  <a:cubicBezTo>
                    <a:pt x="818" y="549"/>
                    <a:pt x="821" y="531"/>
                    <a:pt x="825" y="514"/>
                  </a:cubicBezTo>
                  <a:lnTo>
                    <a:pt x="825" y="514"/>
                  </a:lnTo>
                  <a:cubicBezTo>
                    <a:pt x="857" y="477"/>
                    <a:pt x="857" y="441"/>
                    <a:pt x="857" y="405"/>
                  </a:cubicBezTo>
                  <a:cubicBezTo>
                    <a:pt x="887" y="374"/>
                    <a:pt x="894" y="344"/>
                    <a:pt x="877" y="314"/>
                  </a:cubicBezTo>
                  <a:lnTo>
                    <a:pt x="877" y="314"/>
                  </a:lnTo>
                  <a:cubicBezTo>
                    <a:pt x="924" y="142"/>
                    <a:pt x="748" y="47"/>
                    <a:pt x="583" y="47"/>
                  </a:cubicBezTo>
                  <a:cubicBezTo>
                    <a:pt x="557" y="47"/>
                    <a:pt x="531" y="49"/>
                    <a:pt x="507" y="54"/>
                  </a:cubicBezTo>
                  <a:lnTo>
                    <a:pt x="507" y="15"/>
                  </a:lnTo>
                  <a:lnTo>
                    <a:pt x="429" y="15"/>
                  </a:lnTo>
                  <a:cubicBezTo>
                    <a:pt x="351" y="54"/>
                    <a:pt x="312" y="54"/>
                    <a:pt x="273" y="93"/>
                  </a:cubicBezTo>
                  <a:cubicBezTo>
                    <a:pt x="195" y="171"/>
                    <a:pt x="117" y="249"/>
                    <a:pt x="78" y="327"/>
                  </a:cubicBezTo>
                  <a:cubicBezTo>
                    <a:pt x="1" y="482"/>
                    <a:pt x="1" y="677"/>
                    <a:pt x="78" y="833"/>
                  </a:cubicBezTo>
                  <a:cubicBezTo>
                    <a:pt x="195" y="1066"/>
                    <a:pt x="390" y="1300"/>
                    <a:pt x="701" y="1377"/>
                  </a:cubicBezTo>
                  <a:cubicBezTo>
                    <a:pt x="826" y="1440"/>
                    <a:pt x="956" y="1471"/>
                    <a:pt x="1086" y="1471"/>
                  </a:cubicBezTo>
                  <a:cubicBezTo>
                    <a:pt x="1280" y="1471"/>
                    <a:pt x="1472" y="1401"/>
                    <a:pt x="1635" y="1261"/>
                  </a:cubicBezTo>
                  <a:cubicBezTo>
                    <a:pt x="1907" y="910"/>
                    <a:pt x="1907" y="443"/>
                    <a:pt x="1635" y="132"/>
                  </a:cubicBezTo>
                  <a:cubicBezTo>
                    <a:pt x="1547" y="45"/>
                    <a:pt x="1416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7063175" y="1567850"/>
              <a:ext cx="49650" cy="32950"/>
            </a:xfrm>
            <a:custGeom>
              <a:rect b="b" l="l" r="r" t="t"/>
              <a:pathLst>
                <a:path extrusionOk="0" h="1318" w="1986">
                  <a:moveTo>
                    <a:pt x="507" y="551"/>
                  </a:moveTo>
                  <a:lnTo>
                    <a:pt x="507" y="590"/>
                  </a:lnTo>
                  <a:cubicBezTo>
                    <a:pt x="529" y="613"/>
                    <a:pt x="555" y="631"/>
                    <a:pt x="584" y="646"/>
                  </a:cubicBezTo>
                  <a:lnTo>
                    <a:pt x="584" y="646"/>
                  </a:lnTo>
                  <a:cubicBezTo>
                    <a:pt x="569" y="641"/>
                    <a:pt x="555" y="635"/>
                    <a:pt x="541" y="628"/>
                  </a:cubicBezTo>
                  <a:lnTo>
                    <a:pt x="541" y="628"/>
                  </a:lnTo>
                  <a:cubicBezTo>
                    <a:pt x="567" y="650"/>
                    <a:pt x="585" y="668"/>
                    <a:pt x="585" y="668"/>
                  </a:cubicBezTo>
                  <a:cubicBezTo>
                    <a:pt x="585" y="668"/>
                    <a:pt x="507" y="707"/>
                    <a:pt x="585" y="707"/>
                  </a:cubicBezTo>
                  <a:cubicBezTo>
                    <a:pt x="662" y="707"/>
                    <a:pt x="740" y="823"/>
                    <a:pt x="779" y="823"/>
                  </a:cubicBezTo>
                  <a:cubicBezTo>
                    <a:pt x="795" y="823"/>
                    <a:pt x="809" y="819"/>
                    <a:pt x="823" y="811"/>
                  </a:cubicBezTo>
                  <a:lnTo>
                    <a:pt x="823" y="811"/>
                  </a:lnTo>
                  <a:cubicBezTo>
                    <a:pt x="833" y="826"/>
                    <a:pt x="843" y="842"/>
                    <a:pt x="854" y="858"/>
                  </a:cubicBezTo>
                  <a:lnTo>
                    <a:pt x="854" y="858"/>
                  </a:lnTo>
                  <a:cubicBezTo>
                    <a:pt x="848" y="866"/>
                    <a:pt x="838" y="907"/>
                    <a:pt x="840" y="907"/>
                  </a:cubicBezTo>
                  <a:cubicBezTo>
                    <a:pt x="841" y="907"/>
                    <a:pt x="846" y="895"/>
                    <a:pt x="857" y="862"/>
                  </a:cubicBezTo>
                  <a:cubicBezTo>
                    <a:pt x="857" y="823"/>
                    <a:pt x="896" y="785"/>
                    <a:pt x="896" y="746"/>
                  </a:cubicBezTo>
                  <a:cubicBezTo>
                    <a:pt x="899" y="739"/>
                    <a:pt x="902" y="733"/>
                    <a:pt x="905" y="727"/>
                  </a:cubicBezTo>
                  <a:lnTo>
                    <a:pt x="905" y="727"/>
                  </a:lnTo>
                  <a:cubicBezTo>
                    <a:pt x="877" y="758"/>
                    <a:pt x="852" y="793"/>
                    <a:pt x="823" y="811"/>
                  </a:cubicBezTo>
                  <a:lnTo>
                    <a:pt x="823" y="811"/>
                  </a:lnTo>
                  <a:cubicBezTo>
                    <a:pt x="794" y="767"/>
                    <a:pt x="765" y="724"/>
                    <a:pt x="736" y="681"/>
                  </a:cubicBezTo>
                  <a:lnTo>
                    <a:pt x="736" y="681"/>
                  </a:lnTo>
                  <a:cubicBezTo>
                    <a:pt x="735" y="681"/>
                    <a:pt x="734" y="681"/>
                    <a:pt x="734" y="681"/>
                  </a:cubicBezTo>
                  <a:cubicBezTo>
                    <a:pt x="682" y="681"/>
                    <a:pt x="630" y="669"/>
                    <a:pt x="584" y="646"/>
                  </a:cubicBezTo>
                  <a:lnTo>
                    <a:pt x="584" y="646"/>
                  </a:lnTo>
                  <a:cubicBezTo>
                    <a:pt x="626" y="660"/>
                    <a:pt x="667" y="668"/>
                    <a:pt x="701" y="668"/>
                  </a:cubicBezTo>
                  <a:lnTo>
                    <a:pt x="507" y="551"/>
                  </a:lnTo>
                  <a:close/>
                  <a:moveTo>
                    <a:pt x="745" y="425"/>
                  </a:moveTo>
                  <a:cubicBezTo>
                    <a:pt x="840" y="425"/>
                    <a:pt x="937" y="462"/>
                    <a:pt x="1005" y="538"/>
                  </a:cubicBezTo>
                  <a:lnTo>
                    <a:pt x="1005" y="538"/>
                  </a:lnTo>
                  <a:cubicBezTo>
                    <a:pt x="1015" y="522"/>
                    <a:pt x="1024" y="506"/>
                    <a:pt x="1032" y="488"/>
                  </a:cubicBezTo>
                  <a:lnTo>
                    <a:pt x="1032" y="488"/>
                  </a:lnTo>
                  <a:cubicBezTo>
                    <a:pt x="1032" y="489"/>
                    <a:pt x="1032" y="491"/>
                    <a:pt x="1032" y="493"/>
                  </a:cubicBezTo>
                  <a:lnTo>
                    <a:pt x="1032" y="493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05" y="538"/>
                    <a:pt x="1005" y="538"/>
                    <a:pt x="1005" y="538"/>
                  </a:cubicBezTo>
                  <a:lnTo>
                    <a:pt x="1005" y="538"/>
                  </a:lnTo>
                  <a:cubicBezTo>
                    <a:pt x="998" y="548"/>
                    <a:pt x="990" y="558"/>
                    <a:pt x="983" y="567"/>
                  </a:cubicBezTo>
                  <a:lnTo>
                    <a:pt x="983" y="567"/>
                  </a:lnTo>
                  <a:cubicBezTo>
                    <a:pt x="981" y="565"/>
                    <a:pt x="980" y="564"/>
                    <a:pt x="979" y="564"/>
                  </a:cubicBezTo>
                  <a:lnTo>
                    <a:pt x="979" y="564"/>
                  </a:lnTo>
                  <a:cubicBezTo>
                    <a:pt x="977" y="564"/>
                    <a:pt x="975" y="568"/>
                    <a:pt x="974" y="577"/>
                  </a:cubicBezTo>
                  <a:lnTo>
                    <a:pt x="974" y="577"/>
                  </a:lnTo>
                  <a:cubicBezTo>
                    <a:pt x="968" y="583"/>
                    <a:pt x="962" y="589"/>
                    <a:pt x="956" y="595"/>
                  </a:cubicBezTo>
                  <a:lnTo>
                    <a:pt x="956" y="595"/>
                  </a:lnTo>
                  <a:cubicBezTo>
                    <a:pt x="845" y="569"/>
                    <a:pt x="734" y="534"/>
                    <a:pt x="624" y="512"/>
                  </a:cubicBezTo>
                  <a:lnTo>
                    <a:pt x="624" y="512"/>
                  </a:lnTo>
                  <a:cubicBezTo>
                    <a:pt x="661" y="568"/>
                    <a:pt x="699" y="625"/>
                    <a:pt x="736" y="681"/>
                  </a:cubicBezTo>
                  <a:lnTo>
                    <a:pt x="736" y="681"/>
                  </a:lnTo>
                  <a:cubicBezTo>
                    <a:pt x="815" y="680"/>
                    <a:pt x="894" y="652"/>
                    <a:pt x="956" y="595"/>
                  </a:cubicBezTo>
                  <a:lnTo>
                    <a:pt x="956" y="595"/>
                  </a:lnTo>
                  <a:cubicBezTo>
                    <a:pt x="960" y="596"/>
                    <a:pt x="963" y="597"/>
                    <a:pt x="967" y="597"/>
                  </a:cubicBezTo>
                  <a:lnTo>
                    <a:pt x="967" y="597"/>
                  </a:lnTo>
                  <a:cubicBezTo>
                    <a:pt x="938" y="631"/>
                    <a:pt x="933" y="666"/>
                    <a:pt x="905" y="727"/>
                  </a:cubicBezTo>
                  <a:lnTo>
                    <a:pt x="905" y="727"/>
                  </a:lnTo>
                  <a:cubicBezTo>
                    <a:pt x="926" y="703"/>
                    <a:pt x="947" y="681"/>
                    <a:pt x="974" y="668"/>
                  </a:cubicBezTo>
                  <a:cubicBezTo>
                    <a:pt x="989" y="653"/>
                    <a:pt x="992" y="625"/>
                    <a:pt x="991" y="603"/>
                  </a:cubicBezTo>
                  <a:lnTo>
                    <a:pt x="991" y="603"/>
                  </a:lnTo>
                  <a:cubicBezTo>
                    <a:pt x="1011" y="607"/>
                    <a:pt x="1032" y="611"/>
                    <a:pt x="1052" y="615"/>
                  </a:cubicBezTo>
                  <a:lnTo>
                    <a:pt x="1052" y="615"/>
                  </a:lnTo>
                  <a:cubicBezTo>
                    <a:pt x="1051" y="609"/>
                    <a:pt x="1049" y="604"/>
                    <a:pt x="1047" y="599"/>
                  </a:cubicBezTo>
                  <a:lnTo>
                    <a:pt x="1047" y="599"/>
                  </a:lnTo>
                  <a:cubicBezTo>
                    <a:pt x="1039" y="584"/>
                    <a:pt x="1030" y="569"/>
                    <a:pt x="1020" y="556"/>
                  </a:cubicBezTo>
                  <a:lnTo>
                    <a:pt x="1020" y="556"/>
                  </a:lnTo>
                  <a:cubicBezTo>
                    <a:pt x="1010" y="565"/>
                    <a:pt x="999" y="574"/>
                    <a:pt x="988" y="581"/>
                  </a:cubicBezTo>
                  <a:lnTo>
                    <a:pt x="988" y="581"/>
                  </a:lnTo>
                  <a:cubicBezTo>
                    <a:pt x="987" y="578"/>
                    <a:pt x="986" y="574"/>
                    <a:pt x="985" y="572"/>
                  </a:cubicBezTo>
                  <a:lnTo>
                    <a:pt x="985" y="572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10" y="544"/>
                    <a:pt x="1015" y="550"/>
                    <a:pt x="1020" y="556"/>
                  </a:cubicBezTo>
                  <a:lnTo>
                    <a:pt x="1020" y="556"/>
                  </a:lnTo>
                  <a:cubicBezTo>
                    <a:pt x="1025" y="552"/>
                    <a:pt x="1031" y="547"/>
                    <a:pt x="1035" y="542"/>
                  </a:cubicBezTo>
                  <a:lnTo>
                    <a:pt x="1035" y="542"/>
                  </a:lnTo>
                  <a:cubicBezTo>
                    <a:pt x="1038" y="560"/>
                    <a:pt x="1042" y="579"/>
                    <a:pt x="1047" y="599"/>
                  </a:cubicBezTo>
                  <a:lnTo>
                    <a:pt x="1047" y="599"/>
                  </a:lnTo>
                  <a:cubicBezTo>
                    <a:pt x="1050" y="604"/>
                    <a:pt x="1053" y="610"/>
                    <a:pt x="1056" y="615"/>
                  </a:cubicBezTo>
                  <a:lnTo>
                    <a:pt x="1056" y="615"/>
                  </a:lnTo>
                  <a:cubicBezTo>
                    <a:pt x="1055" y="615"/>
                    <a:pt x="1053" y="615"/>
                    <a:pt x="1052" y="615"/>
                  </a:cubicBezTo>
                  <a:lnTo>
                    <a:pt x="1052" y="615"/>
                  </a:lnTo>
                  <a:cubicBezTo>
                    <a:pt x="1060" y="638"/>
                    <a:pt x="1069" y="662"/>
                    <a:pt x="1081" y="687"/>
                  </a:cubicBezTo>
                  <a:lnTo>
                    <a:pt x="1081" y="687"/>
                  </a:lnTo>
                  <a:cubicBezTo>
                    <a:pt x="1081" y="688"/>
                    <a:pt x="1082" y="689"/>
                    <a:pt x="1082" y="690"/>
                  </a:cubicBezTo>
                  <a:lnTo>
                    <a:pt x="1082" y="690"/>
                  </a:lnTo>
                  <a:cubicBezTo>
                    <a:pt x="1078" y="683"/>
                    <a:pt x="1076" y="681"/>
                    <a:pt x="1074" y="681"/>
                  </a:cubicBezTo>
                  <a:lnTo>
                    <a:pt x="1074" y="681"/>
                  </a:lnTo>
                  <a:cubicBezTo>
                    <a:pt x="1070" y="681"/>
                    <a:pt x="1081" y="720"/>
                    <a:pt x="1087" y="753"/>
                  </a:cubicBezTo>
                  <a:lnTo>
                    <a:pt x="1087" y="753"/>
                  </a:lnTo>
                  <a:cubicBezTo>
                    <a:pt x="1088" y="751"/>
                    <a:pt x="1089" y="748"/>
                    <a:pt x="1090" y="746"/>
                  </a:cubicBezTo>
                  <a:lnTo>
                    <a:pt x="1090" y="746"/>
                  </a:lnTo>
                  <a:cubicBezTo>
                    <a:pt x="1090" y="751"/>
                    <a:pt x="1090" y="757"/>
                    <a:pt x="1088" y="763"/>
                  </a:cubicBezTo>
                  <a:lnTo>
                    <a:pt x="1088" y="763"/>
                  </a:lnTo>
                  <a:cubicBezTo>
                    <a:pt x="1088" y="760"/>
                    <a:pt x="1087" y="757"/>
                    <a:pt x="1087" y="753"/>
                  </a:cubicBezTo>
                  <a:lnTo>
                    <a:pt x="1087" y="753"/>
                  </a:lnTo>
                  <a:cubicBezTo>
                    <a:pt x="1074" y="780"/>
                    <a:pt x="1072" y="791"/>
                    <a:pt x="1074" y="791"/>
                  </a:cubicBezTo>
                  <a:cubicBezTo>
                    <a:pt x="1077" y="791"/>
                    <a:pt x="1084" y="778"/>
                    <a:pt x="1088" y="763"/>
                  </a:cubicBezTo>
                  <a:lnTo>
                    <a:pt x="1088" y="763"/>
                  </a:lnTo>
                  <a:cubicBezTo>
                    <a:pt x="1090" y="771"/>
                    <a:pt x="1090" y="779"/>
                    <a:pt x="1090" y="785"/>
                  </a:cubicBezTo>
                  <a:cubicBezTo>
                    <a:pt x="1072" y="989"/>
                    <a:pt x="920" y="1087"/>
                    <a:pt x="767" y="1087"/>
                  </a:cubicBezTo>
                  <a:cubicBezTo>
                    <a:pt x="599" y="1087"/>
                    <a:pt x="429" y="969"/>
                    <a:pt x="429" y="746"/>
                  </a:cubicBezTo>
                  <a:cubicBezTo>
                    <a:pt x="429" y="682"/>
                    <a:pt x="443" y="628"/>
                    <a:pt x="466" y="583"/>
                  </a:cubicBezTo>
                  <a:lnTo>
                    <a:pt x="466" y="583"/>
                  </a:lnTo>
                  <a:cubicBezTo>
                    <a:pt x="490" y="601"/>
                    <a:pt x="515" y="616"/>
                    <a:pt x="541" y="628"/>
                  </a:cubicBezTo>
                  <a:lnTo>
                    <a:pt x="541" y="628"/>
                  </a:lnTo>
                  <a:cubicBezTo>
                    <a:pt x="521" y="612"/>
                    <a:pt x="497" y="592"/>
                    <a:pt x="471" y="575"/>
                  </a:cubicBezTo>
                  <a:lnTo>
                    <a:pt x="471" y="575"/>
                  </a:lnTo>
                  <a:cubicBezTo>
                    <a:pt x="528" y="475"/>
                    <a:pt x="635" y="425"/>
                    <a:pt x="745" y="425"/>
                  </a:cubicBezTo>
                  <a:close/>
                  <a:moveTo>
                    <a:pt x="689" y="1"/>
                  </a:moveTo>
                  <a:cubicBezTo>
                    <a:pt x="579" y="1"/>
                    <a:pt x="473" y="40"/>
                    <a:pt x="390" y="123"/>
                  </a:cubicBezTo>
                  <a:cubicBezTo>
                    <a:pt x="273" y="279"/>
                    <a:pt x="157" y="473"/>
                    <a:pt x="118" y="668"/>
                  </a:cubicBezTo>
                  <a:cubicBezTo>
                    <a:pt x="1" y="823"/>
                    <a:pt x="118" y="1057"/>
                    <a:pt x="312" y="1096"/>
                  </a:cubicBezTo>
                  <a:cubicBezTo>
                    <a:pt x="576" y="1192"/>
                    <a:pt x="914" y="1317"/>
                    <a:pt x="1226" y="1317"/>
                  </a:cubicBezTo>
                  <a:cubicBezTo>
                    <a:pt x="1419" y="1317"/>
                    <a:pt x="1603" y="1269"/>
                    <a:pt x="1752" y="1135"/>
                  </a:cubicBezTo>
                  <a:cubicBezTo>
                    <a:pt x="1947" y="862"/>
                    <a:pt x="1986" y="512"/>
                    <a:pt x="1830" y="201"/>
                  </a:cubicBezTo>
                  <a:cubicBezTo>
                    <a:pt x="1745" y="64"/>
                    <a:pt x="1607" y="3"/>
                    <a:pt x="1473" y="3"/>
                  </a:cubicBezTo>
                  <a:cubicBezTo>
                    <a:pt x="1314" y="3"/>
                    <a:pt x="1160" y="89"/>
                    <a:pt x="1103" y="239"/>
                  </a:cubicBezTo>
                  <a:lnTo>
                    <a:pt x="1103" y="239"/>
                  </a:lnTo>
                  <a:cubicBezTo>
                    <a:pt x="1081" y="178"/>
                    <a:pt x="1038" y="123"/>
                    <a:pt x="974" y="84"/>
                  </a:cubicBezTo>
                  <a:cubicBezTo>
                    <a:pt x="883" y="30"/>
                    <a:pt x="785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6"/>
          <p:cNvSpPr txBox="1"/>
          <p:nvPr>
            <p:ph type="ctrTitle"/>
          </p:nvPr>
        </p:nvSpPr>
        <p:spPr>
          <a:xfrm>
            <a:off x="330600" y="1194200"/>
            <a:ext cx="4352100" cy="25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THANK </a:t>
            </a:r>
            <a:endParaRPr sz="7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YOU</a:t>
            </a:r>
            <a:endParaRPr sz="7100"/>
          </a:p>
        </p:txBody>
      </p:sp>
      <p:grpSp>
        <p:nvGrpSpPr>
          <p:cNvPr id="2417" name="Google Shape;2417;p46"/>
          <p:cNvGrpSpPr/>
          <p:nvPr/>
        </p:nvGrpSpPr>
        <p:grpSpPr>
          <a:xfrm>
            <a:off x="4521993" y="869772"/>
            <a:ext cx="4621998" cy="3403941"/>
            <a:chOff x="6198325" y="1389800"/>
            <a:chExt cx="1247200" cy="833625"/>
          </a:xfrm>
        </p:grpSpPr>
        <p:sp>
          <p:nvSpPr>
            <p:cNvPr id="2418" name="Google Shape;2418;p46"/>
            <p:cNvSpPr/>
            <p:nvPr/>
          </p:nvSpPr>
          <p:spPr>
            <a:xfrm>
              <a:off x="6198325" y="1403600"/>
              <a:ext cx="1247200" cy="819800"/>
            </a:xfrm>
            <a:custGeom>
              <a:rect b="b" l="l" r="r" t="t"/>
              <a:pathLst>
                <a:path extrusionOk="0" h="32792" w="49888">
                  <a:moveTo>
                    <a:pt x="4320" y="15215"/>
                  </a:moveTo>
                  <a:lnTo>
                    <a:pt x="4320" y="15215"/>
                  </a:lnTo>
                  <a:cubicBezTo>
                    <a:pt x="3308" y="15838"/>
                    <a:pt x="2375" y="16577"/>
                    <a:pt x="1518" y="17394"/>
                  </a:cubicBezTo>
                  <a:cubicBezTo>
                    <a:pt x="1713" y="17083"/>
                    <a:pt x="1947" y="16811"/>
                    <a:pt x="2219" y="16538"/>
                  </a:cubicBezTo>
                  <a:cubicBezTo>
                    <a:pt x="2880" y="16032"/>
                    <a:pt x="3581" y="15604"/>
                    <a:pt x="4320" y="15215"/>
                  </a:cubicBezTo>
                  <a:close/>
                  <a:moveTo>
                    <a:pt x="13816" y="0"/>
                  </a:moveTo>
                  <a:cubicBezTo>
                    <a:pt x="12549" y="0"/>
                    <a:pt x="11265" y="307"/>
                    <a:pt x="10391" y="1206"/>
                  </a:cubicBezTo>
                  <a:cubicBezTo>
                    <a:pt x="9690" y="1868"/>
                    <a:pt x="20392" y="7160"/>
                    <a:pt x="19496" y="7510"/>
                  </a:cubicBezTo>
                  <a:cubicBezTo>
                    <a:pt x="18718" y="7860"/>
                    <a:pt x="17940" y="8211"/>
                    <a:pt x="17162" y="8561"/>
                  </a:cubicBezTo>
                  <a:cubicBezTo>
                    <a:pt x="13932" y="10001"/>
                    <a:pt x="10780" y="11518"/>
                    <a:pt x="7433" y="12608"/>
                  </a:cubicBezTo>
                  <a:cubicBezTo>
                    <a:pt x="7161" y="11596"/>
                    <a:pt x="6927" y="10545"/>
                    <a:pt x="6616" y="9534"/>
                  </a:cubicBezTo>
                  <a:cubicBezTo>
                    <a:pt x="6314" y="8591"/>
                    <a:pt x="5647" y="7429"/>
                    <a:pt x="4473" y="7429"/>
                  </a:cubicBezTo>
                  <a:cubicBezTo>
                    <a:pt x="4436" y="7429"/>
                    <a:pt x="4398" y="7430"/>
                    <a:pt x="4359" y="7432"/>
                  </a:cubicBezTo>
                  <a:cubicBezTo>
                    <a:pt x="3931" y="7471"/>
                    <a:pt x="2725" y="7744"/>
                    <a:pt x="2608" y="8288"/>
                  </a:cubicBezTo>
                  <a:cubicBezTo>
                    <a:pt x="2608" y="8639"/>
                    <a:pt x="2608" y="8989"/>
                    <a:pt x="2608" y="9339"/>
                  </a:cubicBezTo>
                  <a:lnTo>
                    <a:pt x="2608" y="10701"/>
                  </a:lnTo>
                  <a:cubicBezTo>
                    <a:pt x="2647" y="11402"/>
                    <a:pt x="2686" y="12141"/>
                    <a:pt x="2764" y="12841"/>
                  </a:cubicBezTo>
                  <a:lnTo>
                    <a:pt x="2297" y="12841"/>
                  </a:lnTo>
                  <a:cubicBezTo>
                    <a:pt x="1869" y="12841"/>
                    <a:pt x="1441" y="12919"/>
                    <a:pt x="1090" y="13114"/>
                  </a:cubicBezTo>
                  <a:cubicBezTo>
                    <a:pt x="935" y="13153"/>
                    <a:pt x="818" y="13269"/>
                    <a:pt x="818" y="13464"/>
                  </a:cubicBezTo>
                  <a:cubicBezTo>
                    <a:pt x="740" y="13892"/>
                    <a:pt x="974" y="14359"/>
                    <a:pt x="1402" y="14592"/>
                  </a:cubicBezTo>
                  <a:cubicBezTo>
                    <a:pt x="1655" y="14670"/>
                    <a:pt x="1927" y="14709"/>
                    <a:pt x="2199" y="14709"/>
                  </a:cubicBezTo>
                  <a:cubicBezTo>
                    <a:pt x="2472" y="14709"/>
                    <a:pt x="2744" y="14670"/>
                    <a:pt x="2997" y="14592"/>
                  </a:cubicBezTo>
                  <a:cubicBezTo>
                    <a:pt x="3075" y="14554"/>
                    <a:pt x="3153" y="14515"/>
                    <a:pt x="3192" y="14437"/>
                  </a:cubicBezTo>
                  <a:cubicBezTo>
                    <a:pt x="3270" y="14631"/>
                    <a:pt x="3386" y="14787"/>
                    <a:pt x="3542" y="14943"/>
                  </a:cubicBezTo>
                  <a:cubicBezTo>
                    <a:pt x="2725" y="15293"/>
                    <a:pt x="1947" y="15799"/>
                    <a:pt x="1324" y="16421"/>
                  </a:cubicBezTo>
                  <a:cubicBezTo>
                    <a:pt x="701" y="17005"/>
                    <a:pt x="1" y="18289"/>
                    <a:pt x="1052" y="18795"/>
                  </a:cubicBezTo>
                  <a:cubicBezTo>
                    <a:pt x="1336" y="18926"/>
                    <a:pt x="1657" y="18977"/>
                    <a:pt x="1991" y="18977"/>
                  </a:cubicBezTo>
                  <a:cubicBezTo>
                    <a:pt x="2753" y="18977"/>
                    <a:pt x="3581" y="18712"/>
                    <a:pt x="4204" y="18523"/>
                  </a:cubicBezTo>
                  <a:cubicBezTo>
                    <a:pt x="4982" y="18289"/>
                    <a:pt x="5760" y="18017"/>
                    <a:pt x="6460" y="17628"/>
                  </a:cubicBezTo>
                  <a:lnTo>
                    <a:pt x="6616" y="17589"/>
                  </a:lnTo>
                  <a:lnTo>
                    <a:pt x="6616" y="17589"/>
                  </a:lnTo>
                  <a:cubicBezTo>
                    <a:pt x="6422" y="18056"/>
                    <a:pt x="6227" y="18562"/>
                    <a:pt x="6110" y="19106"/>
                  </a:cubicBezTo>
                  <a:cubicBezTo>
                    <a:pt x="5920" y="19866"/>
                    <a:pt x="6509" y="20626"/>
                    <a:pt x="7297" y="20626"/>
                  </a:cubicBezTo>
                  <a:cubicBezTo>
                    <a:pt x="7316" y="20626"/>
                    <a:pt x="7336" y="20625"/>
                    <a:pt x="7355" y="20624"/>
                  </a:cubicBezTo>
                  <a:cubicBezTo>
                    <a:pt x="8251" y="20546"/>
                    <a:pt x="8873" y="19690"/>
                    <a:pt x="9340" y="19029"/>
                  </a:cubicBezTo>
                  <a:cubicBezTo>
                    <a:pt x="9535" y="18795"/>
                    <a:pt x="9690" y="18523"/>
                    <a:pt x="9807" y="18289"/>
                  </a:cubicBezTo>
                  <a:lnTo>
                    <a:pt x="10002" y="18289"/>
                  </a:lnTo>
                  <a:cubicBezTo>
                    <a:pt x="12064" y="17783"/>
                    <a:pt x="14165" y="17472"/>
                    <a:pt x="16267" y="17316"/>
                  </a:cubicBezTo>
                  <a:cubicBezTo>
                    <a:pt x="18212" y="17200"/>
                    <a:pt x="20119" y="16966"/>
                    <a:pt x="22026" y="16538"/>
                  </a:cubicBezTo>
                  <a:lnTo>
                    <a:pt x="22026" y="16538"/>
                  </a:lnTo>
                  <a:cubicBezTo>
                    <a:pt x="21287" y="18873"/>
                    <a:pt x="20430" y="21169"/>
                    <a:pt x="19613" y="23465"/>
                  </a:cubicBezTo>
                  <a:cubicBezTo>
                    <a:pt x="18601" y="26267"/>
                    <a:pt x="17590" y="29185"/>
                    <a:pt x="17434" y="32220"/>
                  </a:cubicBezTo>
                  <a:cubicBezTo>
                    <a:pt x="17395" y="32493"/>
                    <a:pt x="17629" y="32726"/>
                    <a:pt x="17901" y="32765"/>
                  </a:cubicBezTo>
                  <a:cubicBezTo>
                    <a:pt x="18079" y="32783"/>
                    <a:pt x="18254" y="32791"/>
                    <a:pt x="18426" y="32791"/>
                  </a:cubicBezTo>
                  <a:cubicBezTo>
                    <a:pt x="21694" y="32791"/>
                    <a:pt x="23720" y="29715"/>
                    <a:pt x="25606" y="27201"/>
                  </a:cubicBezTo>
                  <a:cubicBezTo>
                    <a:pt x="26121" y="27249"/>
                    <a:pt x="26750" y="27317"/>
                    <a:pt x="27377" y="27317"/>
                  </a:cubicBezTo>
                  <a:cubicBezTo>
                    <a:pt x="28263" y="27317"/>
                    <a:pt x="29145" y="27180"/>
                    <a:pt x="29692" y="26656"/>
                  </a:cubicBezTo>
                  <a:cubicBezTo>
                    <a:pt x="30276" y="26111"/>
                    <a:pt x="30392" y="25216"/>
                    <a:pt x="30003" y="24554"/>
                  </a:cubicBezTo>
                  <a:cubicBezTo>
                    <a:pt x="29663" y="24112"/>
                    <a:pt x="29174" y="23878"/>
                    <a:pt x="28667" y="23878"/>
                  </a:cubicBezTo>
                  <a:cubicBezTo>
                    <a:pt x="28594" y="23878"/>
                    <a:pt x="28520" y="23883"/>
                    <a:pt x="28447" y="23893"/>
                  </a:cubicBezTo>
                  <a:cubicBezTo>
                    <a:pt x="29342" y="22881"/>
                    <a:pt x="30198" y="21869"/>
                    <a:pt x="31054" y="20780"/>
                  </a:cubicBezTo>
                  <a:cubicBezTo>
                    <a:pt x="31054" y="20819"/>
                    <a:pt x="31093" y="20819"/>
                    <a:pt x="31093" y="20819"/>
                  </a:cubicBezTo>
                  <a:cubicBezTo>
                    <a:pt x="31309" y="20878"/>
                    <a:pt x="31527" y="20906"/>
                    <a:pt x="31742" y="20906"/>
                  </a:cubicBezTo>
                  <a:cubicBezTo>
                    <a:pt x="33072" y="20906"/>
                    <a:pt x="34310" y="19840"/>
                    <a:pt x="34712" y="18601"/>
                  </a:cubicBezTo>
                  <a:cubicBezTo>
                    <a:pt x="34906" y="18173"/>
                    <a:pt x="34867" y="17628"/>
                    <a:pt x="34595" y="17239"/>
                  </a:cubicBezTo>
                  <a:cubicBezTo>
                    <a:pt x="34416" y="17059"/>
                    <a:pt x="34186" y="16947"/>
                    <a:pt x="33950" y="16947"/>
                  </a:cubicBezTo>
                  <a:cubicBezTo>
                    <a:pt x="33827" y="16947"/>
                    <a:pt x="33703" y="16978"/>
                    <a:pt x="33583" y="17044"/>
                  </a:cubicBezTo>
                  <a:cubicBezTo>
                    <a:pt x="34128" y="16032"/>
                    <a:pt x="34595" y="15021"/>
                    <a:pt x="34984" y="13931"/>
                  </a:cubicBezTo>
                  <a:cubicBezTo>
                    <a:pt x="35023" y="13814"/>
                    <a:pt x="34984" y="13659"/>
                    <a:pt x="34906" y="13542"/>
                  </a:cubicBezTo>
                  <a:lnTo>
                    <a:pt x="35373" y="12919"/>
                  </a:lnTo>
                  <a:cubicBezTo>
                    <a:pt x="38875" y="12608"/>
                    <a:pt x="42300" y="11363"/>
                    <a:pt x="45646" y="10195"/>
                  </a:cubicBezTo>
                  <a:cubicBezTo>
                    <a:pt x="46736" y="9806"/>
                    <a:pt x="48604" y="9534"/>
                    <a:pt x="49304" y="8483"/>
                  </a:cubicBezTo>
                  <a:cubicBezTo>
                    <a:pt x="49888" y="7666"/>
                    <a:pt x="48954" y="6927"/>
                    <a:pt x="48331" y="6537"/>
                  </a:cubicBezTo>
                  <a:cubicBezTo>
                    <a:pt x="46892" y="5720"/>
                    <a:pt x="45374" y="5020"/>
                    <a:pt x="43817" y="4475"/>
                  </a:cubicBezTo>
                  <a:cubicBezTo>
                    <a:pt x="42339" y="3813"/>
                    <a:pt x="40782" y="3424"/>
                    <a:pt x="39187" y="3230"/>
                  </a:cubicBezTo>
                  <a:cubicBezTo>
                    <a:pt x="38871" y="3203"/>
                    <a:pt x="38554" y="3192"/>
                    <a:pt x="38238" y="3192"/>
                  </a:cubicBezTo>
                  <a:cubicBezTo>
                    <a:pt x="36688" y="3192"/>
                    <a:pt x="35141" y="3477"/>
                    <a:pt x="33622" y="3736"/>
                  </a:cubicBezTo>
                  <a:cubicBezTo>
                    <a:pt x="32104" y="4008"/>
                    <a:pt x="30587" y="4319"/>
                    <a:pt x="29108" y="4670"/>
                  </a:cubicBezTo>
                  <a:cubicBezTo>
                    <a:pt x="29097" y="4672"/>
                    <a:pt x="29085" y="4673"/>
                    <a:pt x="29070" y="4673"/>
                  </a:cubicBezTo>
                  <a:cubicBezTo>
                    <a:pt x="28272" y="4673"/>
                    <a:pt x="21533" y="1647"/>
                    <a:pt x="15994" y="272"/>
                  </a:cubicBezTo>
                  <a:cubicBezTo>
                    <a:pt x="15336" y="111"/>
                    <a:pt x="14579" y="0"/>
                    <a:pt x="138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6"/>
            <p:cNvSpPr/>
            <p:nvPr/>
          </p:nvSpPr>
          <p:spPr>
            <a:xfrm>
              <a:off x="6198325" y="1772950"/>
              <a:ext cx="186000" cy="105075"/>
            </a:xfrm>
            <a:custGeom>
              <a:rect b="b" l="l" r="r" t="t"/>
              <a:pathLst>
                <a:path extrusionOk="0" h="4203" w="7440">
                  <a:moveTo>
                    <a:pt x="4137" y="1"/>
                  </a:moveTo>
                  <a:cubicBezTo>
                    <a:pt x="4107" y="1"/>
                    <a:pt x="4077" y="5"/>
                    <a:pt x="4048" y="13"/>
                  </a:cubicBezTo>
                  <a:cubicBezTo>
                    <a:pt x="2997" y="324"/>
                    <a:pt x="2063" y="908"/>
                    <a:pt x="1324" y="1647"/>
                  </a:cubicBezTo>
                  <a:cubicBezTo>
                    <a:pt x="701" y="2231"/>
                    <a:pt x="1" y="3515"/>
                    <a:pt x="1052" y="4021"/>
                  </a:cubicBezTo>
                  <a:cubicBezTo>
                    <a:pt x="1336" y="4152"/>
                    <a:pt x="1657" y="4203"/>
                    <a:pt x="1991" y="4203"/>
                  </a:cubicBezTo>
                  <a:cubicBezTo>
                    <a:pt x="2753" y="4203"/>
                    <a:pt x="3581" y="3938"/>
                    <a:pt x="4204" y="3749"/>
                  </a:cubicBezTo>
                  <a:cubicBezTo>
                    <a:pt x="5137" y="3437"/>
                    <a:pt x="6344" y="3087"/>
                    <a:pt x="7122" y="2426"/>
                  </a:cubicBezTo>
                  <a:cubicBezTo>
                    <a:pt x="7440" y="2166"/>
                    <a:pt x="7114" y="1884"/>
                    <a:pt x="6797" y="1884"/>
                  </a:cubicBezTo>
                  <a:cubicBezTo>
                    <a:pt x="6688" y="1884"/>
                    <a:pt x="6579" y="1918"/>
                    <a:pt x="6499" y="1998"/>
                  </a:cubicBezTo>
                  <a:cubicBezTo>
                    <a:pt x="5877" y="2426"/>
                    <a:pt x="5176" y="2698"/>
                    <a:pt x="4476" y="2893"/>
                  </a:cubicBezTo>
                  <a:cubicBezTo>
                    <a:pt x="3620" y="3282"/>
                    <a:pt x="2686" y="3437"/>
                    <a:pt x="1752" y="3437"/>
                  </a:cubicBezTo>
                  <a:cubicBezTo>
                    <a:pt x="662" y="3360"/>
                    <a:pt x="1947" y="2037"/>
                    <a:pt x="2219" y="1764"/>
                  </a:cubicBezTo>
                  <a:cubicBezTo>
                    <a:pt x="2880" y="1258"/>
                    <a:pt x="3581" y="830"/>
                    <a:pt x="4320" y="441"/>
                  </a:cubicBezTo>
                  <a:cubicBezTo>
                    <a:pt x="4633" y="267"/>
                    <a:pt x="4387" y="1"/>
                    <a:pt x="4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6"/>
            <p:cNvSpPr/>
            <p:nvPr/>
          </p:nvSpPr>
          <p:spPr>
            <a:xfrm>
              <a:off x="6263525" y="1590275"/>
              <a:ext cx="125300" cy="190525"/>
            </a:xfrm>
            <a:custGeom>
              <a:rect b="b" l="l" r="r" t="t"/>
              <a:pathLst>
                <a:path extrusionOk="0" h="7621" w="5012">
                  <a:moveTo>
                    <a:pt x="1907" y="1"/>
                  </a:moveTo>
                  <a:cubicBezTo>
                    <a:pt x="1869" y="1"/>
                    <a:pt x="1830" y="2"/>
                    <a:pt x="1790" y="4"/>
                  </a:cubicBezTo>
                  <a:cubicBezTo>
                    <a:pt x="1323" y="43"/>
                    <a:pt x="156" y="316"/>
                    <a:pt x="39" y="821"/>
                  </a:cubicBezTo>
                  <a:cubicBezTo>
                    <a:pt x="0" y="1211"/>
                    <a:pt x="0" y="1561"/>
                    <a:pt x="39" y="1911"/>
                  </a:cubicBezTo>
                  <a:lnTo>
                    <a:pt x="39" y="3234"/>
                  </a:lnTo>
                  <a:cubicBezTo>
                    <a:pt x="39" y="4168"/>
                    <a:pt x="117" y="5063"/>
                    <a:pt x="272" y="5997"/>
                  </a:cubicBezTo>
                  <a:cubicBezTo>
                    <a:pt x="389" y="6581"/>
                    <a:pt x="584" y="7320"/>
                    <a:pt x="1167" y="7592"/>
                  </a:cubicBezTo>
                  <a:cubicBezTo>
                    <a:pt x="1213" y="7611"/>
                    <a:pt x="1274" y="7621"/>
                    <a:pt x="1339" y="7621"/>
                  </a:cubicBezTo>
                  <a:cubicBezTo>
                    <a:pt x="1546" y="7621"/>
                    <a:pt x="1783" y="7519"/>
                    <a:pt x="1634" y="7281"/>
                  </a:cubicBezTo>
                  <a:cubicBezTo>
                    <a:pt x="549" y="5521"/>
                    <a:pt x="904" y="3113"/>
                    <a:pt x="932" y="1096"/>
                  </a:cubicBezTo>
                  <a:lnTo>
                    <a:pt x="932" y="1096"/>
                  </a:lnTo>
                  <a:cubicBezTo>
                    <a:pt x="1222" y="931"/>
                    <a:pt x="1522" y="801"/>
                    <a:pt x="1826" y="801"/>
                  </a:cubicBezTo>
                  <a:cubicBezTo>
                    <a:pt x="1995" y="801"/>
                    <a:pt x="2165" y="841"/>
                    <a:pt x="2335" y="938"/>
                  </a:cubicBezTo>
                  <a:cubicBezTo>
                    <a:pt x="2724" y="1327"/>
                    <a:pt x="2996" y="1794"/>
                    <a:pt x="3113" y="2300"/>
                  </a:cubicBezTo>
                  <a:cubicBezTo>
                    <a:pt x="3502" y="3429"/>
                    <a:pt x="3502" y="4752"/>
                    <a:pt x="4008" y="5841"/>
                  </a:cubicBezTo>
                  <a:cubicBezTo>
                    <a:pt x="4088" y="5985"/>
                    <a:pt x="4278" y="6056"/>
                    <a:pt x="4467" y="6056"/>
                  </a:cubicBezTo>
                  <a:cubicBezTo>
                    <a:pt x="4740" y="6056"/>
                    <a:pt x="5011" y="5907"/>
                    <a:pt x="4942" y="5608"/>
                  </a:cubicBezTo>
                  <a:cubicBezTo>
                    <a:pt x="4631" y="4440"/>
                    <a:pt x="4397" y="3273"/>
                    <a:pt x="4047" y="2106"/>
                  </a:cubicBezTo>
                  <a:cubicBezTo>
                    <a:pt x="3708" y="1126"/>
                    <a:pt x="3077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6373325" y="1389800"/>
              <a:ext cx="1072200" cy="343050"/>
            </a:xfrm>
            <a:custGeom>
              <a:rect b="b" l="l" r="r" t="t"/>
              <a:pathLst>
                <a:path extrusionOk="0" h="13722" w="42888">
                  <a:moveTo>
                    <a:pt x="6241" y="985"/>
                  </a:moveTo>
                  <a:cubicBezTo>
                    <a:pt x="8691" y="985"/>
                    <a:pt x="12512" y="2274"/>
                    <a:pt x="13430" y="2536"/>
                  </a:cubicBezTo>
                  <a:cubicBezTo>
                    <a:pt x="14209" y="2770"/>
                    <a:pt x="14987" y="3003"/>
                    <a:pt x="15804" y="3276"/>
                  </a:cubicBezTo>
                  <a:cubicBezTo>
                    <a:pt x="16582" y="3548"/>
                    <a:pt x="17322" y="3937"/>
                    <a:pt x="18100" y="4249"/>
                  </a:cubicBezTo>
                  <a:cubicBezTo>
                    <a:pt x="18878" y="4560"/>
                    <a:pt x="19618" y="4871"/>
                    <a:pt x="20396" y="5144"/>
                  </a:cubicBezTo>
                  <a:cubicBezTo>
                    <a:pt x="20707" y="5260"/>
                    <a:pt x="21019" y="5377"/>
                    <a:pt x="21291" y="5455"/>
                  </a:cubicBezTo>
                  <a:lnTo>
                    <a:pt x="20396" y="5650"/>
                  </a:lnTo>
                  <a:cubicBezTo>
                    <a:pt x="18645" y="6039"/>
                    <a:pt x="16933" y="6506"/>
                    <a:pt x="15220" y="7050"/>
                  </a:cubicBezTo>
                  <a:cubicBezTo>
                    <a:pt x="14598" y="7284"/>
                    <a:pt x="14014" y="7517"/>
                    <a:pt x="13430" y="7751"/>
                  </a:cubicBezTo>
                  <a:cubicBezTo>
                    <a:pt x="11913" y="6778"/>
                    <a:pt x="10356" y="5922"/>
                    <a:pt x="8839" y="4988"/>
                  </a:cubicBezTo>
                  <a:cubicBezTo>
                    <a:pt x="8021" y="4521"/>
                    <a:pt x="7204" y="4015"/>
                    <a:pt x="6348" y="3548"/>
                  </a:cubicBezTo>
                  <a:cubicBezTo>
                    <a:pt x="5492" y="3081"/>
                    <a:pt x="4869" y="2575"/>
                    <a:pt x="4130" y="2147"/>
                  </a:cubicBezTo>
                  <a:cubicBezTo>
                    <a:pt x="4193" y="1286"/>
                    <a:pt x="5057" y="985"/>
                    <a:pt x="6241" y="985"/>
                  </a:cubicBezTo>
                  <a:close/>
                  <a:moveTo>
                    <a:pt x="6282" y="0"/>
                  </a:moveTo>
                  <a:cubicBezTo>
                    <a:pt x="5460" y="0"/>
                    <a:pt x="4563" y="158"/>
                    <a:pt x="3974" y="746"/>
                  </a:cubicBezTo>
                  <a:cubicBezTo>
                    <a:pt x="3507" y="1174"/>
                    <a:pt x="3002" y="2264"/>
                    <a:pt x="3663" y="2692"/>
                  </a:cubicBezTo>
                  <a:cubicBezTo>
                    <a:pt x="4091" y="2926"/>
                    <a:pt x="4558" y="3120"/>
                    <a:pt x="5064" y="3315"/>
                  </a:cubicBezTo>
                  <a:cubicBezTo>
                    <a:pt x="5609" y="3587"/>
                    <a:pt x="6193" y="3898"/>
                    <a:pt x="6737" y="4249"/>
                  </a:cubicBezTo>
                  <a:cubicBezTo>
                    <a:pt x="7866" y="4949"/>
                    <a:pt x="8994" y="5611"/>
                    <a:pt x="10084" y="6350"/>
                  </a:cubicBezTo>
                  <a:cubicBezTo>
                    <a:pt x="10940" y="6934"/>
                    <a:pt x="11718" y="7517"/>
                    <a:pt x="12535" y="8062"/>
                  </a:cubicBezTo>
                  <a:cubicBezTo>
                    <a:pt x="11757" y="8412"/>
                    <a:pt x="10940" y="8763"/>
                    <a:pt x="10162" y="9113"/>
                  </a:cubicBezTo>
                  <a:cubicBezTo>
                    <a:pt x="6932" y="10553"/>
                    <a:pt x="3741" y="12109"/>
                    <a:pt x="317" y="13199"/>
                  </a:cubicBezTo>
                  <a:cubicBezTo>
                    <a:pt x="0" y="13269"/>
                    <a:pt x="97" y="13721"/>
                    <a:pt x="377" y="13721"/>
                  </a:cubicBezTo>
                  <a:cubicBezTo>
                    <a:pt x="407" y="13721"/>
                    <a:pt x="439" y="13716"/>
                    <a:pt x="472" y="13705"/>
                  </a:cubicBezTo>
                  <a:cubicBezTo>
                    <a:pt x="4480" y="12849"/>
                    <a:pt x="8255" y="11020"/>
                    <a:pt x="11991" y="9424"/>
                  </a:cubicBezTo>
                  <a:cubicBezTo>
                    <a:pt x="13858" y="8568"/>
                    <a:pt x="15804" y="7868"/>
                    <a:pt x="17828" y="7362"/>
                  </a:cubicBezTo>
                  <a:cubicBezTo>
                    <a:pt x="19968" y="6856"/>
                    <a:pt x="22108" y="6311"/>
                    <a:pt x="24248" y="5883"/>
                  </a:cubicBezTo>
                  <a:cubicBezTo>
                    <a:pt x="26233" y="5416"/>
                    <a:pt x="28256" y="5105"/>
                    <a:pt x="30319" y="4910"/>
                  </a:cubicBezTo>
                  <a:cubicBezTo>
                    <a:pt x="30502" y="4902"/>
                    <a:pt x="30684" y="4897"/>
                    <a:pt x="30867" y="4897"/>
                  </a:cubicBezTo>
                  <a:cubicBezTo>
                    <a:pt x="32317" y="4897"/>
                    <a:pt x="33757" y="5170"/>
                    <a:pt x="35105" y="5688"/>
                  </a:cubicBezTo>
                  <a:cubicBezTo>
                    <a:pt x="36740" y="6233"/>
                    <a:pt x="38257" y="7012"/>
                    <a:pt x="39853" y="7673"/>
                  </a:cubicBezTo>
                  <a:cubicBezTo>
                    <a:pt x="40359" y="7829"/>
                    <a:pt x="40864" y="8062"/>
                    <a:pt x="41292" y="8412"/>
                  </a:cubicBezTo>
                  <a:cubicBezTo>
                    <a:pt x="41565" y="8646"/>
                    <a:pt x="40942" y="8879"/>
                    <a:pt x="40787" y="8996"/>
                  </a:cubicBezTo>
                  <a:cubicBezTo>
                    <a:pt x="39853" y="9424"/>
                    <a:pt x="38880" y="9774"/>
                    <a:pt x="37907" y="10086"/>
                  </a:cubicBezTo>
                  <a:cubicBezTo>
                    <a:pt x="36856" y="10475"/>
                    <a:pt x="35806" y="10864"/>
                    <a:pt x="34755" y="11214"/>
                  </a:cubicBezTo>
                  <a:cubicBezTo>
                    <a:pt x="32537" y="12031"/>
                    <a:pt x="30241" y="12537"/>
                    <a:pt x="27945" y="12771"/>
                  </a:cubicBezTo>
                  <a:cubicBezTo>
                    <a:pt x="27415" y="12809"/>
                    <a:pt x="27438" y="13473"/>
                    <a:pt x="27977" y="13473"/>
                  </a:cubicBezTo>
                  <a:cubicBezTo>
                    <a:pt x="27992" y="13473"/>
                    <a:pt x="28007" y="13472"/>
                    <a:pt x="28023" y="13471"/>
                  </a:cubicBezTo>
                  <a:cubicBezTo>
                    <a:pt x="31681" y="13238"/>
                    <a:pt x="35222" y="11915"/>
                    <a:pt x="38646" y="10708"/>
                  </a:cubicBezTo>
                  <a:cubicBezTo>
                    <a:pt x="39775" y="10319"/>
                    <a:pt x="41604" y="10047"/>
                    <a:pt x="42343" y="8996"/>
                  </a:cubicBezTo>
                  <a:cubicBezTo>
                    <a:pt x="42888" y="8179"/>
                    <a:pt x="41915" y="7440"/>
                    <a:pt x="41292" y="7050"/>
                  </a:cubicBezTo>
                  <a:cubicBezTo>
                    <a:pt x="39853" y="6233"/>
                    <a:pt x="38335" y="5572"/>
                    <a:pt x="36778" y="4988"/>
                  </a:cubicBezTo>
                  <a:cubicBezTo>
                    <a:pt x="35339" y="4365"/>
                    <a:pt x="33782" y="3976"/>
                    <a:pt x="32187" y="3782"/>
                  </a:cubicBezTo>
                  <a:cubicBezTo>
                    <a:pt x="31871" y="3755"/>
                    <a:pt x="31554" y="3744"/>
                    <a:pt x="31238" y="3744"/>
                  </a:cubicBezTo>
                  <a:cubicBezTo>
                    <a:pt x="29688" y="3744"/>
                    <a:pt x="28141" y="4029"/>
                    <a:pt x="26622" y="4288"/>
                  </a:cubicBezTo>
                  <a:cubicBezTo>
                    <a:pt x="25533" y="4482"/>
                    <a:pt x="24482" y="4716"/>
                    <a:pt x="23392" y="4949"/>
                  </a:cubicBezTo>
                  <a:cubicBezTo>
                    <a:pt x="23392" y="4910"/>
                    <a:pt x="23353" y="4871"/>
                    <a:pt x="23314" y="4832"/>
                  </a:cubicBezTo>
                  <a:cubicBezTo>
                    <a:pt x="22419" y="4093"/>
                    <a:pt x="21291" y="3743"/>
                    <a:pt x="20201" y="3354"/>
                  </a:cubicBezTo>
                  <a:cubicBezTo>
                    <a:pt x="19657" y="3159"/>
                    <a:pt x="19112" y="3042"/>
                    <a:pt x="18567" y="2887"/>
                  </a:cubicBezTo>
                  <a:cubicBezTo>
                    <a:pt x="18022" y="2770"/>
                    <a:pt x="17400" y="2692"/>
                    <a:pt x="16816" y="2536"/>
                  </a:cubicBezTo>
                  <a:cubicBezTo>
                    <a:pt x="14520" y="1914"/>
                    <a:pt x="12263" y="1174"/>
                    <a:pt x="10006" y="591"/>
                  </a:cubicBezTo>
                  <a:cubicBezTo>
                    <a:pt x="8878" y="279"/>
                    <a:pt x="7749" y="85"/>
                    <a:pt x="6582" y="7"/>
                  </a:cubicBezTo>
                  <a:cubicBezTo>
                    <a:pt x="6483" y="3"/>
                    <a:pt x="6383" y="0"/>
                    <a:pt x="6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6"/>
            <p:cNvSpPr/>
            <p:nvPr/>
          </p:nvSpPr>
          <p:spPr>
            <a:xfrm>
              <a:off x="6772600" y="1655575"/>
              <a:ext cx="308125" cy="108925"/>
            </a:xfrm>
            <a:custGeom>
              <a:rect b="b" l="l" r="r" t="t"/>
              <a:pathLst>
                <a:path extrusionOk="0" h="4357" w="12325">
                  <a:moveTo>
                    <a:pt x="8621" y="1"/>
                  </a:moveTo>
                  <a:cubicBezTo>
                    <a:pt x="7780" y="1"/>
                    <a:pt x="6939" y="113"/>
                    <a:pt x="6098" y="350"/>
                  </a:cubicBezTo>
                  <a:cubicBezTo>
                    <a:pt x="4814" y="622"/>
                    <a:pt x="3569" y="1128"/>
                    <a:pt x="2440" y="1790"/>
                  </a:cubicBezTo>
                  <a:cubicBezTo>
                    <a:pt x="1584" y="2295"/>
                    <a:pt x="495" y="3074"/>
                    <a:pt x="106" y="4008"/>
                  </a:cubicBezTo>
                  <a:cubicBezTo>
                    <a:pt x="0" y="4244"/>
                    <a:pt x="179" y="4356"/>
                    <a:pt x="366" y="4356"/>
                  </a:cubicBezTo>
                  <a:cubicBezTo>
                    <a:pt x="456" y="4356"/>
                    <a:pt x="548" y="4331"/>
                    <a:pt x="611" y="4280"/>
                  </a:cubicBezTo>
                  <a:lnTo>
                    <a:pt x="572" y="4241"/>
                  </a:lnTo>
                  <a:cubicBezTo>
                    <a:pt x="2168" y="2918"/>
                    <a:pt x="4036" y="1945"/>
                    <a:pt x="6020" y="1400"/>
                  </a:cubicBezTo>
                  <a:cubicBezTo>
                    <a:pt x="6876" y="1137"/>
                    <a:pt x="7786" y="1041"/>
                    <a:pt x="8682" y="1041"/>
                  </a:cubicBezTo>
                  <a:cubicBezTo>
                    <a:pt x="8846" y="1041"/>
                    <a:pt x="9010" y="1044"/>
                    <a:pt x="9172" y="1050"/>
                  </a:cubicBezTo>
                  <a:cubicBezTo>
                    <a:pt x="9600" y="1089"/>
                    <a:pt x="10067" y="1206"/>
                    <a:pt x="10495" y="1361"/>
                  </a:cubicBezTo>
                  <a:cubicBezTo>
                    <a:pt x="10903" y="1547"/>
                    <a:pt x="11170" y="1909"/>
                    <a:pt x="11666" y="1909"/>
                  </a:cubicBezTo>
                  <a:cubicBezTo>
                    <a:pt x="11690" y="1909"/>
                    <a:pt x="11715" y="1908"/>
                    <a:pt x="11741" y="1906"/>
                  </a:cubicBezTo>
                  <a:cubicBezTo>
                    <a:pt x="11974" y="1906"/>
                    <a:pt x="12169" y="1751"/>
                    <a:pt x="12208" y="1556"/>
                  </a:cubicBezTo>
                  <a:cubicBezTo>
                    <a:pt x="12324" y="583"/>
                    <a:pt x="10534" y="194"/>
                    <a:pt x="9834" y="77"/>
                  </a:cubicBezTo>
                  <a:cubicBezTo>
                    <a:pt x="9430" y="27"/>
                    <a:pt x="9026" y="1"/>
                    <a:pt x="8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6"/>
            <p:cNvSpPr/>
            <p:nvPr/>
          </p:nvSpPr>
          <p:spPr>
            <a:xfrm>
              <a:off x="6633200" y="1738475"/>
              <a:ext cx="442000" cy="484950"/>
            </a:xfrm>
            <a:custGeom>
              <a:rect b="b" l="l" r="r" t="t"/>
              <a:pathLst>
                <a:path extrusionOk="0" h="19398" w="17680">
                  <a:moveTo>
                    <a:pt x="17048" y="0"/>
                  </a:moveTo>
                  <a:cubicBezTo>
                    <a:pt x="16786" y="0"/>
                    <a:pt x="16508" y="121"/>
                    <a:pt x="16422" y="380"/>
                  </a:cubicBezTo>
                  <a:cubicBezTo>
                    <a:pt x="14904" y="4778"/>
                    <a:pt x="11674" y="8163"/>
                    <a:pt x="8678" y="11587"/>
                  </a:cubicBezTo>
                  <a:cubicBezTo>
                    <a:pt x="7472" y="12988"/>
                    <a:pt x="6538" y="14584"/>
                    <a:pt x="5331" y="16024"/>
                  </a:cubicBezTo>
                  <a:cubicBezTo>
                    <a:pt x="4229" y="17339"/>
                    <a:pt x="2932" y="18427"/>
                    <a:pt x="1203" y="18427"/>
                  </a:cubicBezTo>
                  <a:cubicBezTo>
                    <a:pt x="1192" y="18427"/>
                    <a:pt x="1181" y="18427"/>
                    <a:pt x="1170" y="18427"/>
                  </a:cubicBezTo>
                  <a:lnTo>
                    <a:pt x="1170" y="18427"/>
                  </a:lnTo>
                  <a:cubicBezTo>
                    <a:pt x="1424" y="15689"/>
                    <a:pt x="2232" y="13020"/>
                    <a:pt x="3074" y="10420"/>
                  </a:cubicBezTo>
                  <a:cubicBezTo>
                    <a:pt x="4047" y="7502"/>
                    <a:pt x="5253" y="4583"/>
                    <a:pt x="5759" y="1548"/>
                  </a:cubicBezTo>
                  <a:cubicBezTo>
                    <a:pt x="5799" y="1367"/>
                    <a:pt x="5664" y="1280"/>
                    <a:pt x="5513" y="1280"/>
                  </a:cubicBezTo>
                  <a:cubicBezTo>
                    <a:pt x="5370" y="1280"/>
                    <a:pt x="5213" y="1358"/>
                    <a:pt x="5176" y="1509"/>
                  </a:cubicBezTo>
                  <a:lnTo>
                    <a:pt x="5176" y="1470"/>
                  </a:lnTo>
                  <a:cubicBezTo>
                    <a:pt x="4281" y="4388"/>
                    <a:pt x="3230" y="7190"/>
                    <a:pt x="2218" y="10070"/>
                  </a:cubicBezTo>
                  <a:cubicBezTo>
                    <a:pt x="1168" y="12911"/>
                    <a:pt x="195" y="15790"/>
                    <a:pt x="39" y="18825"/>
                  </a:cubicBezTo>
                  <a:cubicBezTo>
                    <a:pt x="0" y="19098"/>
                    <a:pt x="195" y="19331"/>
                    <a:pt x="467" y="19370"/>
                  </a:cubicBezTo>
                  <a:cubicBezTo>
                    <a:pt x="651" y="19389"/>
                    <a:pt x="831" y="19398"/>
                    <a:pt x="1007" y="19398"/>
                  </a:cubicBezTo>
                  <a:cubicBezTo>
                    <a:pt x="4898" y="19398"/>
                    <a:pt x="6989" y="15014"/>
                    <a:pt x="9223" y="12482"/>
                  </a:cubicBezTo>
                  <a:cubicBezTo>
                    <a:pt x="12491" y="8825"/>
                    <a:pt x="15916" y="5245"/>
                    <a:pt x="17550" y="536"/>
                  </a:cubicBezTo>
                  <a:cubicBezTo>
                    <a:pt x="17680" y="190"/>
                    <a:pt x="17377" y="0"/>
                    <a:pt x="17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6"/>
            <p:cNvSpPr/>
            <p:nvPr/>
          </p:nvSpPr>
          <p:spPr>
            <a:xfrm>
              <a:off x="6963950" y="1825875"/>
              <a:ext cx="107050" cy="99425"/>
            </a:xfrm>
            <a:custGeom>
              <a:rect b="b" l="l" r="r" t="t"/>
              <a:pathLst>
                <a:path extrusionOk="0" h="3977" w="4282">
                  <a:moveTo>
                    <a:pt x="3273" y="1"/>
                  </a:moveTo>
                  <a:cubicBezTo>
                    <a:pt x="2986" y="1"/>
                    <a:pt x="2700" y="118"/>
                    <a:pt x="2491" y="348"/>
                  </a:cubicBezTo>
                  <a:cubicBezTo>
                    <a:pt x="2346" y="530"/>
                    <a:pt x="2506" y="779"/>
                    <a:pt x="2719" y="779"/>
                  </a:cubicBezTo>
                  <a:cubicBezTo>
                    <a:pt x="2733" y="779"/>
                    <a:pt x="2748" y="778"/>
                    <a:pt x="2764" y="776"/>
                  </a:cubicBezTo>
                  <a:lnTo>
                    <a:pt x="2803" y="776"/>
                  </a:lnTo>
                  <a:cubicBezTo>
                    <a:pt x="2925" y="751"/>
                    <a:pt x="3079" y="680"/>
                    <a:pt x="3196" y="680"/>
                  </a:cubicBezTo>
                  <a:cubicBezTo>
                    <a:pt x="3264" y="680"/>
                    <a:pt x="3319" y="704"/>
                    <a:pt x="3347" y="776"/>
                  </a:cubicBezTo>
                  <a:cubicBezTo>
                    <a:pt x="3425" y="1087"/>
                    <a:pt x="3347" y="1437"/>
                    <a:pt x="3192" y="1710"/>
                  </a:cubicBezTo>
                  <a:cubicBezTo>
                    <a:pt x="2997" y="2138"/>
                    <a:pt x="2686" y="2488"/>
                    <a:pt x="2297" y="2721"/>
                  </a:cubicBezTo>
                  <a:cubicBezTo>
                    <a:pt x="1853" y="2994"/>
                    <a:pt x="1350" y="3118"/>
                    <a:pt x="839" y="3118"/>
                  </a:cubicBezTo>
                  <a:cubicBezTo>
                    <a:pt x="767" y="3118"/>
                    <a:pt x="695" y="3115"/>
                    <a:pt x="623" y="3110"/>
                  </a:cubicBezTo>
                  <a:cubicBezTo>
                    <a:pt x="195" y="3149"/>
                    <a:pt x="1" y="3733"/>
                    <a:pt x="468" y="3889"/>
                  </a:cubicBezTo>
                  <a:cubicBezTo>
                    <a:pt x="684" y="3948"/>
                    <a:pt x="901" y="3976"/>
                    <a:pt x="1115" y="3976"/>
                  </a:cubicBezTo>
                  <a:cubicBezTo>
                    <a:pt x="2437" y="3976"/>
                    <a:pt x="3651" y="2910"/>
                    <a:pt x="4087" y="1671"/>
                  </a:cubicBezTo>
                  <a:cubicBezTo>
                    <a:pt x="4281" y="1204"/>
                    <a:pt x="4242" y="698"/>
                    <a:pt x="3970" y="270"/>
                  </a:cubicBezTo>
                  <a:cubicBezTo>
                    <a:pt x="3771" y="89"/>
                    <a:pt x="3522" y="1"/>
                    <a:pt x="3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6"/>
            <p:cNvSpPr/>
            <p:nvPr/>
          </p:nvSpPr>
          <p:spPr>
            <a:xfrm>
              <a:off x="6821925" y="1999200"/>
              <a:ext cx="136225" cy="85700"/>
            </a:xfrm>
            <a:custGeom>
              <a:rect b="b" l="l" r="r" t="t"/>
              <a:pathLst>
                <a:path extrusionOk="0" h="3428" w="5449">
                  <a:moveTo>
                    <a:pt x="3635" y="1"/>
                  </a:moveTo>
                  <a:cubicBezTo>
                    <a:pt x="3346" y="1"/>
                    <a:pt x="3056" y="53"/>
                    <a:pt x="2802" y="147"/>
                  </a:cubicBezTo>
                  <a:cubicBezTo>
                    <a:pt x="2467" y="296"/>
                    <a:pt x="2595" y="694"/>
                    <a:pt x="2914" y="694"/>
                  </a:cubicBezTo>
                  <a:cubicBezTo>
                    <a:pt x="2928" y="694"/>
                    <a:pt x="2943" y="693"/>
                    <a:pt x="2958" y="691"/>
                  </a:cubicBezTo>
                  <a:cubicBezTo>
                    <a:pt x="3037" y="688"/>
                    <a:pt x="3116" y="685"/>
                    <a:pt x="3194" y="685"/>
                  </a:cubicBezTo>
                  <a:cubicBezTo>
                    <a:pt x="3885" y="685"/>
                    <a:pt x="4502" y="868"/>
                    <a:pt x="4398" y="1742"/>
                  </a:cubicBezTo>
                  <a:cubicBezTo>
                    <a:pt x="4281" y="2287"/>
                    <a:pt x="3775" y="2482"/>
                    <a:pt x="3269" y="2559"/>
                  </a:cubicBezTo>
                  <a:cubicBezTo>
                    <a:pt x="3129" y="2577"/>
                    <a:pt x="2986" y="2584"/>
                    <a:pt x="2843" y="2584"/>
                  </a:cubicBezTo>
                  <a:cubicBezTo>
                    <a:pt x="2283" y="2584"/>
                    <a:pt x="1706" y="2477"/>
                    <a:pt x="1151" y="2477"/>
                  </a:cubicBezTo>
                  <a:cubicBezTo>
                    <a:pt x="905" y="2477"/>
                    <a:pt x="663" y="2498"/>
                    <a:pt x="428" y="2559"/>
                  </a:cubicBezTo>
                  <a:cubicBezTo>
                    <a:pt x="0" y="2676"/>
                    <a:pt x="78" y="3299"/>
                    <a:pt x="506" y="3299"/>
                  </a:cubicBezTo>
                  <a:cubicBezTo>
                    <a:pt x="1040" y="3349"/>
                    <a:pt x="1709" y="3427"/>
                    <a:pt x="2377" y="3427"/>
                  </a:cubicBezTo>
                  <a:cubicBezTo>
                    <a:pt x="3267" y="3427"/>
                    <a:pt x="4153" y="3288"/>
                    <a:pt x="4709" y="2754"/>
                  </a:cubicBezTo>
                  <a:cubicBezTo>
                    <a:pt x="5293" y="2209"/>
                    <a:pt x="5448" y="1353"/>
                    <a:pt x="5020" y="653"/>
                  </a:cubicBezTo>
                  <a:cubicBezTo>
                    <a:pt x="4739" y="192"/>
                    <a:pt x="4189" y="1"/>
                    <a:pt x="3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6"/>
            <p:cNvSpPr/>
            <p:nvPr/>
          </p:nvSpPr>
          <p:spPr>
            <a:xfrm>
              <a:off x="6369550" y="1792100"/>
              <a:ext cx="94300" cy="31875"/>
            </a:xfrm>
            <a:custGeom>
              <a:rect b="b" l="l" r="r" t="t"/>
              <a:pathLst>
                <a:path extrusionOk="0" h="1275" w="3772">
                  <a:moveTo>
                    <a:pt x="1614" y="1"/>
                  </a:moveTo>
                  <a:cubicBezTo>
                    <a:pt x="1183" y="1"/>
                    <a:pt x="752" y="97"/>
                    <a:pt x="351" y="298"/>
                  </a:cubicBezTo>
                  <a:cubicBezTo>
                    <a:pt x="1" y="453"/>
                    <a:pt x="312" y="804"/>
                    <a:pt x="584" y="804"/>
                  </a:cubicBezTo>
                  <a:cubicBezTo>
                    <a:pt x="973" y="726"/>
                    <a:pt x="1402" y="726"/>
                    <a:pt x="1830" y="726"/>
                  </a:cubicBezTo>
                  <a:cubicBezTo>
                    <a:pt x="2219" y="804"/>
                    <a:pt x="2608" y="959"/>
                    <a:pt x="2919" y="1193"/>
                  </a:cubicBezTo>
                  <a:cubicBezTo>
                    <a:pt x="3001" y="1250"/>
                    <a:pt x="3089" y="1274"/>
                    <a:pt x="3174" y="1274"/>
                  </a:cubicBezTo>
                  <a:cubicBezTo>
                    <a:pt x="3496" y="1274"/>
                    <a:pt x="3771" y="925"/>
                    <a:pt x="3464" y="648"/>
                  </a:cubicBezTo>
                  <a:cubicBezTo>
                    <a:pt x="2924" y="225"/>
                    <a:pt x="2270" y="1"/>
                    <a:pt x="1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6"/>
            <p:cNvSpPr/>
            <p:nvPr/>
          </p:nvSpPr>
          <p:spPr>
            <a:xfrm>
              <a:off x="6346325" y="1807250"/>
              <a:ext cx="116850" cy="112000"/>
            </a:xfrm>
            <a:custGeom>
              <a:rect b="b" l="l" r="r" t="t"/>
              <a:pathLst>
                <a:path extrusionOk="0" h="4480" w="4674">
                  <a:moveTo>
                    <a:pt x="1691" y="1"/>
                  </a:moveTo>
                  <a:cubicBezTo>
                    <a:pt x="1587" y="1"/>
                    <a:pt x="1483" y="41"/>
                    <a:pt x="1435" y="120"/>
                  </a:cubicBezTo>
                  <a:cubicBezTo>
                    <a:pt x="852" y="1015"/>
                    <a:pt x="424" y="1949"/>
                    <a:pt x="190" y="2960"/>
                  </a:cubicBezTo>
                  <a:cubicBezTo>
                    <a:pt x="0" y="3720"/>
                    <a:pt x="589" y="4480"/>
                    <a:pt x="1377" y="4480"/>
                  </a:cubicBezTo>
                  <a:cubicBezTo>
                    <a:pt x="1396" y="4480"/>
                    <a:pt x="1416" y="4479"/>
                    <a:pt x="1435" y="4478"/>
                  </a:cubicBezTo>
                  <a:cubicBezTo>
                    <a:pt x="2331" y="4400"/>
                    <a:pt x="2953" y="3544"/>
                    <a:pt x="3420" y="2883"/>
                  </a:cubicBezTo>
                  <a:cubicBezTo>
                    <a:pt x="3926" y="2182"/>
                    <a:pt x="4354" y="1365"/>
                    <a:pt x="4587" y="548"/>
                  </a:cubicBezTo>
                  <a:cubicBezTo>
                    <a:pt x="4673" y="270"/>
                    <a:pt x="4441" y="121"/>
                    <a:pt x="4189" y="121"/>
                  </a:cubicBezTo>
                  <a:cubicBezTo>
                    <a:pt x="3983" y="121"/>
                    <a:pt x="3763" y="221"/>
                    <a:pt x="3692" y="431"/>
                  </a:cubicBezTo>
                  <a:cubicBezTo>
                    <a:pt x="3381" y="1521"/>
                    <a:pt x="2564" y="3077"/>
                    <a:pt x="1552" y="3661"/>
                  </a:cubicBezTo>
                  <a:cubicBezTo>
                    <a:pt x="1502" y="3686"/>
                    <a:pt x="1456" y="3697"/>
                    <a:pt x="1413" y="3697"/>
                  </a:cubicBezTo>
                  <a:cubicBezTo>
                    <a:pt x="1254" y="3697"/>
                    <a:pt x="1138" y="3550"/>
                    <a:pt x="1046" y="3427"/>
                  </a:cubicBezTo>
                  <a:cubicBezTo>
                    <a:pt x="891" y="3233"/>
                    <a:pt x="1163" y="2688"/>
                    <a:pt x="1202" y="2532"/>
                  </a:cubicBezTo>
                  <a:cubicBezTo>
                    <a:pt x="1513" y="1793"/>
                    <a:pt x="1786" y="1015"/>
                    <a:pt x="1980" y="275"/>
                  </a:cubicBezTo>
                  <a:cubicBezTo>
                    <a:pt x="2004" y="90"/>
                    <a:pt x="1847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6"/>
            <p:cNvSpPr/>
            <p:nvPr/>
          </p:nvSpPr>
          <p:spPr>
            <a:xfrm>
              <a:off x="6431300" y="1793175"/>
              <a:ext cx="348300" cy="68725"/>
            </a:xfrm>
            <a:custGeom>
              <a:rect b="b" l="l" r="r" t="t"/>
              <a:pathLst>
                <a:path extrusionOk="0" h="2749" w="13932">
                  <a:moveTo>
                    <a:pt x="13133" y="1"/>
                  </a:moveTo>
                  <a:cubicBezTo>
                    <a:pt x="13083" y="1"/>
                    <a:pt x="13032" y="7"/>
                    <a:pt x="12979" y="21"/>
                  </a:cubicBezTo>
                  <a:cubicBezTo>
                    <a:pt x="10800" y="605"/>
                    <a:pt x="8582" y="722"/>
                    <a:pt x="6364" y="916"/>
                  </a:cubicBezTo>
                  <a:cubicBezTo>
                    <a:pt x="4340" y="1111"/>
                    <a:pt x="2200" y="1344"/>
                    <a:pt x="332" y="2239"/>
                  </a:cubicBezTo>
                  <a:cubicBezTo>
                    <a:pt x="0" y="2424"/>
                    <a:pt x="298" y="2748"/>
                    <a:pt x="595" y="2748"/>
                  </a:cubicBezTo>
                  <a:cubicBezTo>
                    <a:pt x="611" y="2748"/>
                    <a:pt x="628" y="2747"/>
                    <a:pt x="644" y="2745"/>
                  </a:cubicBezTo>
                  <a:lnTo>
                    <a:pt x="644" y="2706"/>
                  </a:lnTo>
                  <a:cubicBezTo>
                    <a:pt x="2706" y="2200"/>
                    <a:pt x="4807" y="1889"/>
                    <a:pt x="6948" y="1733"/>
                  </a:cubicBezTo>
                  <a:cubicBezTo>
                    <a:pt x="9088" y="1617"/>
                    <a:pt x="11228" y="1305"/>
                    <a:pt x="13329" y="800"/>
                  </a:cubicBezTo>
                  <a:cubicBezTo>
                    <a:pt x="13931" y="658"/>
                    <a:pt x="13631" y="1"/>
                    <a:pt x="13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6"/>
            <p:cNvSpPr/>
            <p:nvPr/>
          </p:nvSpPr>
          <p:spPr>
            <a:xfrm>
              <a:off x="6216825" y="1724575"/>
              <a:ext cx="66250" cy="46775"/>
            </a:xfrm>
            <a:custGeom>
              <a:rect b="b" l="l" r="r" t="t"/>
              <a:pathLst>
                <a:path extrusionOk="0" h="1871" w="2650">
                  <a:moveTo>
                    <a:pt x="1757" y="0"/>
                  </a:moveTo>
                  <a:cubicBezTo>
                    <a:pt x="1685" y="0"/>
                    <a:pt x="1617" y="2"/>
                    <a:pt x="1557" y="2"/>
                  </a:cubicBezTo>
                  <a:cubicBezTo>
                    <a:pt x="1129" y="41"/>
                    <a:pt x="701" y="119"/>
                    <a:pt x="350" y="275"/>
                  </a:cubicBezTo>
                  <a:cubicBezTo>
                    <a:pt x="195" y="314"/>
                    <a:pt x="78" y="469"/>
                    <a:pt x="78" y="625"/>
                  </a:cubicBezTo>
                  <a:cubicBezTo>
                    <a:pt x="0" y="1092"/>
                    <a:pt x="234" y="1520"/>
                    <a:pt x="662" y="1753"/>
                  </a:cubicBezTo>
                  <a:cubicBezTo>
                    <a:pt x="915" y="1831"/>
                    <a:pt x="1187" y="1870"/>
                    <a:pt x="1459" y="1870"/>
                  </a:cubicBezTo>
                  <a:cubicBezTo>
                    <a:pt x="1732" y="1870"/>
                    <a:pt x="2004" y="1831"/>
                    <a:pt x="2257" y="1753"/>
                  </a:cubicBezTo>
                  <a:cubicBezTo>
                    <a:pt x="2607" y="1637"/>
                    <a:pt x="2568" y="1131"/>
                    <a:pt x="2179" y="1131"/>
                  </a:cubicBezTo>
                  <a:cubicBezTo>
                    <a:pt x="2105" y="1123"/>
                    <a:pt x="2031" y="1120"/>
                    <a:pt x="1957" y="1120"/>
                  </a:cubicBezTo>
                  <a:cubicBezTo>
                    <a:pt x="1755" y="1120"/>
                    <a:pt x="1553" y="1142"/>
                    <a:pt x="1351" y="1142"/>
                  </a:cubicBezTo>
                  <a:cubicBezTo>
                    <a:pt x="1277" y="1142"/>
                    <a:pt x="1203" y="1139"/>
                    <a:pt x="1129" y="1131"/>
                  </a:cubicBezTo>
                  <a:cubicBezTo>
                    <a:pt x="889" y="1104"/>
                    <a:pt x="850" y="951"/>
                    <a:pt x="849" y="769"/>
                  </a:cubicBezTo>
                  <a:lnTo>
                    <a:pt x="849" y="769"/>
                  </a:lnTo>
                  <a:cubicBezTo>
                    <a:pt x="1149" y="666"/>
                    <a:pt x="1476" y="615"/>
                    <a:pt x="1810" y="615"/>
                  </a:cubicBezTo>
                  <a:cubicBezTo>
                    <a:pt x="1894" y="615"/>
                    <a:pt x="1978" y="619"/>
                    <a:pt x="2063" y="625"/>
                  </a:cubicBezTo>
                  <a:cubicBezTo>
                    <a:pt x="2098" y="637"/>
                    <a:pt x="2137" y="642"/>
                    <a:pt x="2176" y="642"/>
                  </a:cubicBezTo>
                  <a:cubicBezTo>
                    <a:pt x="2399" y="642"/>
                    <a:pt x="2650" y="467"/>
                    <a:pt x="2452" y="236"/>
                  </a:cubicBezTo>
                  <a:cubicBezTo>
                    <a:pt x="2300" y="24"/>
                    <a:pt x="2008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6"/>
            <p:cNvSpPr/>
            <p:nvPr/>
          </p:nvSpPr>
          <p:spPr>
            <a:xfrm>
              <a:off x="7198150" y="1514050"/>
              <a:ext cx="112150" cy="52775"/>
            </a:xfrm>
            <a:custGeom>
              <a:rect b="b" l="l" r="r" t="t"/>
              <a:pathLst>
                <a:path extrusionOk="0" h="2111" w="4486">
                  <a:moveTo>
                    <a:pt x="712" y="1"/>
                  </a:moveTo>
                  <a:cubicBezTo>
                    <a:pt x="583" y="1"/>
                    <a:pt x="443" y="83"/>
                    <a:pt x="400" y="213"/>
                  </a:cubicBezTo>
                  <a:cubicBezTo>
                    <a:pt x="0" y="1544"/>
                    <a:pt x="1406" y="2110"/>
                    <a:pt x="2682" y="2110"/>
                  </a:cubicBezTo>
                  <a:cubicBezTo>
                    <a:pt x="3270" y="2110"/>
                    <a:pt x="3831" y="1990"/>
                    <a:pt x="4175" y="1769"/>
                  </a:cubicBezTo>
                  <a:cubicBezTo>
                    <a:pt x="4486" y="1575"/>
                    <a:pt x="4369" y="1108"/>
                    <a:pt x="4019" y="1108"/>
                  </a:cubicBezTo>
                  <a:cubicBezTo>
                    <a:pt x="3945" y="1098"/>
                    <a:pt x="3871" y="1094"/>
                    <a:pt x="3796" y="1094"/>
                  </a:cubicBezTo>
                  <a:cubicBezTo>
                    <a:pt x="3319" y="1094"/>
                    <a:pt x="2822" y="1267"/>
                    <a:pt x="2347" y="1267"/>
                  </a:cubicBezTo>
                  <a:cubicBezTo>
                    <a:pt x="2308" y="1267"/>
                    <a:pt x="2268" y="1266"/>
                    <a:pt x="2229" y="1263"/>
                  </a:cubicBezTo>
                  <a:cubicBezTo>
                    <a:pt x="1451" y="1263"/>
                    <a:pt x="1256" y="796"/>
                    <a:pt x="945" y="174"/>
                  </a:cubicBezTo>
                  <a:cubicBezTo>
                    <a:pt x="910" y="53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6"/>
            <p:cNvSpPr/>
            <p:nvPr/>
          </p:nvSpPr>
          <p:spPr>
            <a:xfrm>
              <a:off x="6539300" y="1711075"/>
              <a:ext cx="49225" cy="28175"/>
            </a:xfrm>
            <a:custGeom>
              <a:rect b="b" l="l" r="r" t="t"/>
              <a:pathLst>
                <a:path extrusionOk="0" h="1127" w="1969">
                  <a:moveTo>
                    <a:pt x="1570" y="1"/>
                  </a:moveTo>
                  <a:cubicBezTo>
                    <a:pt x="1392" y="1"/>
                    <a:pt x="1203" y="89"/>
                    <a:pt x="1149" y="270"/>
                  </a:cubicBezTo>
                  <a:cubicBezTo>
                    <a:pt x="1149" y="348"/>
                    <a:pt x="1110" y="387"/>
                    <a:pt x="1071" y="465"/>
                  </a:cubicBezTo>
                  <a:cubicBezTo>
                    <a:pt x="1071" y="493"/>
                    <a:pt x="1050" y="501"/>
                    <a:pt x="1054" y="503"/>
                  </a:cubicBezTo>
                  <a:lnTo>
                    <a:pt x="1054" y="503"/>
                  </a:lnTo>
                  <a:cubicBezTo>
                    <a:pt x="863" y="486"/>
                    <a:pt x="639" y="189"/>
                    <a:pt x="487" y="75"/>
                  </a:cubicBezTo>
                  <a:cubicBezTo>
                    <a:pt x="450" y="57"/>
                    <a:pt x="400" y="47"/>
                    <a:pt x="349" y="47"/>
                  </a:cubicBezTo>
                  <a:cubicBezTo>
                    <a:pt x="187" y="47"/>
                    <a:pt x="0" y="142"/>
                    <a:pt x="59" y="348"/>
                  </a:cubicBezTo>
                  <a:cubicBezTo>
                    <a:pt x="215" y="815"/>
                    <a:pt x="643" y="1126"/>
                    <a:pt x="1149" y="1126"/>
                  </a:cubicBezTo>
                  <a:cubicBezTo>
                    <a:pt x="1538" y="1048"/>
                    <a:pt x="1849" y="737"/>
                    <a:pt x="1927" y="348"/>
                  </a:cubicBezTo>
                  <a:cubicBezTo>
                    <a:pt x="1969" y="119"/>
                    <a:pt x="1776" y="1"/>
                    <a:pt x="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6"/>
            <p:cNvSpPr/>
            <p:nvPr/>
          </p:nvSpPr>
          <p:spPr>
            <a:xfrm>
              <a:off x="6635125" y="1678125"/>
              <a:ext cx="55900" cy="39075"/>
            </a:xfrm>
            <a:custGeom>
              <a:rect b="b" l="l" r="r" t="t"/>
              <a:pathLst>
                <a:path extrusionOk="0" h="1563" w="2236">
                  <a:moveTo>
                    <a:pt x="507" y="498"/>
                  </a:moveTo>
                  <a:cubicBezTo>
                    <a:pt x="551" y="498"/>
                    <a:pt x="589" y="504"/>
                    <a:pt x="622" y="515"/>
                  </a:cubicBezTo>
                  <a:lnTo>
                    <a:pt x="622" y="515"/>
                  </a:lnTo>
                  <a:cubicBezTo>
                    <a:pt x="587" y="504"/>
                    <a:pt x="548" y="498"/>
                    <a:pt x="507" y="498"/>
                  </a:cubicBezTo>
                  <a:close/>
                  <a:moveTo>
                    <a:pt x="1727" y="1"/>
                  </a:moveTo>
                  <a:cubicBezTo>
                    <a:pt x="1608" y="1"/>
                    <a:pt x="1488" y="36"/>
                    <a:pt x="1402" y="109"/>
                  </a:cubicBezTo>
                  <a:cubicBezTo>
                    <a:pt x="1246" y="304"/>
                    <a:pt x="1129" y="498"/>
                    <a:pt x="1013" y="732"/>
                  </a:cubicBezTo>
                  <a:cubicBezTo>
                    <a:pt x="955" y="829"/>
                    <a:pt x="906" y="868"/>
                    <a:pt x="843" y="878"/>
                  </a:cubicBezTo>
                  <a:lnTo>
                    <a:pt x="843" y="878"/>
                  </a:lnTo>
                  <a:cubicBezTo>
                    <a:pt x="839" y="829"/>
                    <a:pt x="830" y="780"/>
                    <a:pt x="818" y="732"/>
                  </a:cubicBezTo>
                  <a:cubicBezTo>
                    <a:pt x="799" y="656"/>
                    <a:pt x="762" y="599"/>
                    <a:pt x="711" y="560"/>
                  </a:cubicBezTo>
                  <a:lnTo>
                    <a:pt x="711" y="560"/>
                  </a:lnTo>
                  <a:cubicBezTo>
                    <a:pt x="644" y="442"/>
                    <a:pt x="553" y="337"/>
                    <a:pt x="438" y="337"/>
                  </a:cubicBezTo>
                  <a:cubicBezTo>
                    <a:pt x="423" y="337"/>
                    <a:pt x="407" y="339"/>
                    <a:pt x="390" y="343"/>
                  </a:cubicBezTo>
                  <a:cubicBezTo>
                    <a:pt x="196" y="343"/>
                    <a:pt x="79" y="498"/>
                    <a:pt x="79" y="693"/>
                  </a:cubicBezTo>
                  <a:cubicBezTo>
                    <a:pt x="79" y="696"/>
                    <a:pt x="80" y="699"/>
                    <a:pt x="80" y="702"/>
                  </a:cubicBezTo>
                  <a:lnTo>
                    <a:pt x="80" y="702"/>
                  </a:lnTo>
                  <a:cubicBezTo>
                    <a:pt x="79" y="712"/>
                    <a:pt x="79" y="722"/>
                    <a:pt x="79" y="732"/>
                  </a:cubicBezTo>
                  <a:cubicBezTo>
                    <a:pt x="79" y="849"/>
                    <a:pt x="79" y="965"/>
                    <a:pt x="40" y="1121"/>
                  </a:cubicBezTo>
                  <a:cubicBezTo>
                    <a:pt x="1" y="1277"/>
                    <a:pt x="118" y="1432"/>
                    <a:pt x="273" y="1471"/>
                  </a:cubicBezTo>
                  <a:cubicBezTo>
                    <a:pt x="423" y="1531"/>
                    <a:pt x="585" y="1562"/>
                    <a:pt x="747" y="1562"/>
                  </a:cubicBezTo>
                  <a:cubicBezTo>
                    <a:pt x="1005" y="1562"/>
                    <a:pt x="1264" y="1483"/>
                    <a:pt x="1480" y="1316"/>
                  </a:cubicBezTo>
                  <a:cubicBezTo>
                    <a:pt x="1713" y="1082"/>
                    <a:pt x="1947" y="771"/>
                    <a:pt x="2102" y="459"/>
                  </a:cubicBezTo>
                  <a:cubicBezTo>
                    <a:pt x="2236" y="166"/>
                    <a:pt x="1985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6"/>
            <p:cNvSpPr/>
            <p:nvPr/>
          </p:nvSpPr>
          <p:spPr>
            <a:xfrm>
              <a:off x="6734375" y="1651050"/>
              <a:ext cx="46700" cy="31775"/>
            </a:xfrm>
            <a:custGeom>
              <a:rect b="b" l="l" r="r" t="t"/>
              <a:pathLst>
                <a:path extrusionOk="0" h="1271" w="1868">
                  <a:moveTo>
                    <a:pt x="576" y="0"/>
                  </a:moveTo>
                  <a:cubicBezTo>
                    <a:pt x="449" y="0"/>
                    <a:pt x="330" y="69"/>
                    <a:pt x="311" y="219"/>
                  </a:cubicBezTo>
                  <a:cubicBezTo>
                    <a:pt x="311" y="453"/>
                    <a:pt x="0" y="609"/>
                    <a:pt x="78" y="881"/>
                  </a:cubicBezTo>
                  <a:cubicBezTo>
                    <a:pt x="117" y="1114"/>
                    <a:pt x="311" y="1270"/>
                    <a:pt x="545" y="1270"/>
                  </a:cubicBezTo>
                  <a:cubicBezTo>
                    <a:pt x="740" y="1270"/>
                    <a:pt x="934" y="1231"/>
                    <a:pt x="1129" y="1192"/>
                  </a:cubicBezTo>
                  <a:cubicBezTo>
                    <a:pt x="1362" y="1114"/>
                    <a:pt x="1596" y="959"/>
                    <a:pt x="1751" y="764"/>
                  </a:cubicBezTo>
                  <a:cubicBezTo>
                    <a:pt x="1868" y="570"/>
                    <a:pt x="1868" y="336"/>
                    <a:pt x="1751" y="142"/>
                  </a:cubicBezTo>
                  <a:cubicBezTo>
                    <a:pt x="1667" y="58"/>
                    <a:pt x="1561" y="17"/>
                    <a:pt x="1459" y="17"/>
                  </a:cubicBezTo>
                  <a:cubicBezTo>
                    <a:pt x="1324" y="17"/>
                    <a:pt x="1195" y="87"/>
                    <a:pt x="1129" y="219"/>
                  </a:cubicBezTo>
                  <a:cubicBezTo>
                    <a:pt x="1090" y="258"/>
                    <a:pt x="1051" y="336"/>
                    <a:pt x="1051" y="414"/>
                  </a:cubicBezTo>
                  <a:lnTo>
                    <a:pt x="1051" y="453"/>
                  </a:lnTo>
                  <a:cubicBezTo>
                    <a:pt x="1051" y="483"/>
                    <a:pt x="1028" y="512"/>
                    <a:pt x="1017" y="542"/>
                  </a:cubicBezTo>
                  <a:lnTo>
                    <a:pt x="1017" y="542"/>
                  </a:lnTo>
                  <a:cubicBezTo>
                    <a:pt x="1017" y="542"/>
                    <a:pt x="1017" y="542"/>
                    <a:pt x="1017" y="542"/>
                  </a:cubicBezTo>
                  <a:lnTo>
                    <a:pt x="1017" y="542"/>
                  </a:lnTo>
                  <a:cubicBezTo>
                    <a:pt x="1008" y="542"/>
                    <a:pt x="983" y="567"/>
                    <a:pt x="985" y="575"/>
                  </a:cubicBezTo>
                  <a:lnTo>
                    <a:pt x="985" y="575"/>
                  </a:lnTo>
                  <a:cubicBezTo>
                    <a:pt x="955" y="586"/>
                    <a:pt x="925" y="609"/>
                    <a:pt x="895" y="609"/>
                  </a:cubicBezTo>
                  <a:cubicBezTo>
                    <a:pt x="874" y="616"/>
                    <a:pt x="852" y="622"/>
                    <a:pt x="830" y="626"/>
                  </a:cubicBezTo>
                  <a:lnTo>
                    <a:pt x="830" y="626"/>
                  </a:lnTo>
                  <a:cubicBezTo>
                    <a:pt x="895" y="512"/>
                    <a:pt x="895" y="366"/>
                    <a:pt x="895" y="219"/>
                  </a:cubicBezTo>
                  <a:cubicBezTo>
                    <a:pt x="855" y="79"/>
                    <a:pt x="711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6"/>
            <p:cNvSpPr/>
            <p:nvPr/>
          </p:nvSpPr>
          <p:spPr>
            <a:xfrm>
              <a:off x="6840400" y="1616475"/>
              <a:ext cx="58950" cy="38800"/>
            </a:xfrm>
            <a:custGeom>
              <a:rect b="b" l="l" r="r" t="t"/>
              <a:pathLst>
                <a:path extrusionOk="0" h="1552" w="2358">
                  <a:moveTo>
                    <a:pt x="1946" y="0"/>
                  </a:moveTo>
                  <a:cubicBezTo>
                    <a:pt x="1787" y="0"/>
                    <a:pt x="1617" y="69"/>
                    <a:pt x="1518" y="202"/>
                  </a:cubicBezTo>
                  <a:cubicBezTo>
                    <a:pt x="1402" y="396"/>
                    <a:pt x="1402" y="668"/>
                    <a:pt x="1246" y="863"/>
                  </a:cubicBezTo>
                  <a:cubicBezTo>
                    <a:pt x="1244" y="865"/>
                    <a:pt x="1242" y="867"/>
                    <a:pt x="1241" y="869"/>
                  </a:cubicBezTo>
                  <a:lnTo>
                    <a:pt x="1241" y="869"/>
                  </a:lnTo>
                  <a:cubicBezTo>
                    <a:pt x="1237" y="866"/>
                    <a:pt x="1227" y="863"/>
                    <a:pt x="1207" y="863"/>
                  </a:cubicBezTo>
                  <a:cubicBezTo>
                    <a:pt x="1088" y="816"/>
                    <a:pt x="970" y="768"/>
                    <a:pt x="860" y="712"/>
                  </a:cubicBezTo>
                  <a:lnTo>
                    <a:pt x="860" y="712"/>
                  </a:lnTo>
                  <a:cubicBezTo>
                    <a:pt x="900" y="654"/>
                    <a:pt x="951" y="611"/>
                    <a:pt x="1012" y="591"/>
                  </a:cubicBezTo>
                  <a:cubicBezTo>
                    <a:pt x="1045" y="558"/>
                    <a:pt x="1185" y="472"/>
                    <a:pt x="1164" y="466"/>
                  </a:cubicBezTo>
                  <a:lnTo>
                    <a:pt x="1164" y="466"/>
                  </a:lnTo>
                  <a:cubicBezTo>
                    <a:pt x="1398" y="397"/>
                    <a:pt x="1350" y="7"/>
                    <a:pt x="1090" y="7"/>
                  </a:cubicBezTo>
                  <a:cubicBezTo>
                    <a:pt x="1062" y="5"/>
                    <a:pt x="1034" y="4"/>
                    <a:pt x="1005" y="4"/>
                  </a:cubicBezTo>
                  <a:cubicBezTo>
                    <a:pt x="533" y="4"/>
                    <a:pt x="113" y="308"/>
                    <a:pt x="40" y="785"/>
                  </a:cubicBezTo>
                  <a:cubicBezTo>
                    <a:pt x="1" y="902"/>
                    <a:pt x="40" y="1058"/>
                    <a:pt x="156" y="1097"/>
                  </a:cubicBezTo>
                  <a:cubicBezTo>
                    <a:pt x="497" y="1324"/>
                    <a:pt x="859" y="1551"/>
                    <a:pt x="1242" y="1551"/>
                  </a:cubicBezTo>
                  <a:cubicBezTo>
                    <a:pt x="1383" y="1551"/>
                    <a:pt x="1527" y="1520"/>
                    <a:pt x="1674" y="1447"/>
                  </a:cubicBezTo>
                  <a:cubicBezTo>
                    <a:pt x="2024" y="1213"/>
                    <a:pt x="2258" y="824"/>
                    <a:pt x="2336" y="396"/>
                  </a:cubicBezTo>
                  <a:cubicBezTo>
                    <a:pt x="2358" y="127"/>
                    <a:pt x="2161" y="0"/>
                    <a:pt x="1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6"/>
            <p:cNvSpPr/>
            <p:nvPr/>
          </p:nvSpPr>
          <p:spPr>
            <a:xfrm>
              <a:off x="6987300" y="1589025"/>
              <a:ext cx="47700" cy="36775"/>
            </a:xfrm>
            <a:custGeom>
              <a:rect b="b" l="l" r="r" t="t"/>
              <a:pathLst>
                <a:path extrusionOk="0" h="1471" w="1908">
                  <a:moveTo>
                    <a:pt x="974" y="860"/>
                  </a:moveTo>
                  <a:cubicBezTo>
                    <a:pt x="974" y="864"/>
                    <a:pt x="974" y="868"/>
                    <a:pt x="974" y="871"/>
                  </a:cubicBezTo>
                  <a:cubicBezTo>
                    <a:pt x="957" y="888"/>
                    <a:pt x="941" y="897"/>
                    <a:pt x="936" y="897"/>
                  </a:cubicBezTo>
                  <a:cubicBezTo>
                    <a:pt x="931" y="897"/>
                    <a:pt x="938" y="886"/>
                    <a:pt x="974" y="860"/>
                  </a:cubicBezTo>
                  <a:close/>
                  <a:moveTo>
                    <a:pt x="1290" y="1"/>
                  </a:moveTo>
                  <a:cubicBezTo>
                    <a:pt x="1248" y="1"/>
                    <a:pt x="1207" y="6"/>
                    <a:pt x="1168" y="15"/>
                  </a:cubicBezTo>
                  <a:cubicBezTo>
                    <a:pt x="1012" y="54"/>
                    <a:pt x="935" y="210"/>
                    <a:pt x="935" y="366"/>
                  </a:cubicBezTo>
                  <a:cubicBezTo>
                    <a:pt x="935" y="521"/>
                    <a:pt x="974" y="638"/>
                    <a:pt x="974" y="794"/>
                  </a:cubicBezTo>
                  <a:cubicBezTo>
                    <a:pt x="974" y="794"/>
                    <a:pt x="974" y="810"/>
                    <a:pt x="974" y="833"/>
                  </a:cubicBezTo>
                  <a:cubicBezTo>
                    <a:pt x="920" y="806"/>
                    <a:pt x="866" y="760"/>
                    <a:pt x="876" y="760"/>
                  </a:cubicBezTo>
                  <a:lnTo>
                    <a:pt x="876" y="760"/>
                  </a:lnTo>
                  <a:cubicBezTo>
                    <a:pt x="881" y="760"/>
                    <a:pt x="898" y="770"/>
                    <a:pt x="935" y="794"/>
                  </a:cubicBezTo>
                  <a:lnTo>
                    <a:pt x="857" y="716"/>
                  </a:lnTo>
                  <a:lnTo>
                    <a:pt x="818" y="677"/>
                  </a:lnTo>
                  <a:lnTo>
                    <a:pt x="818" y="622"/>
                  </a:lnTo>
                  <a:cubicBezTo>
                    <a:pt x="818" y="622"/>
                    <a:pt x="818" y="606"/>
                    <a:pt x="818" y="560"/>
                  </a:cubicBezTo>
                  <a:cubicBezTo>
                    <a:pt x="818" y="549"/>
                    <a:pt x="821" y="531"/>
                    <a:pt x="825" y="514"/>
                  </a:cubicBezTo>
                  <a:lnTo>
                    <a:pt x="825" y="514"/>
                  </a:lnTo>
                  <a:cubicBezTo>
                    <a:pt x="857" y="477"/>
                    <a:pt x="857" y="441"/>
                    <a:pt x="857" y="405"/>
                  </a:cubicBezTo>
                  <a:cubicBezTo>
                    <a:pt x="887" y="374"/>
                    <a:pt x="894" y="344"/>
                    <a:pt x="877" y="314"/>
                  </a:cubicBezTo>
                  <a:lnTo>
                    <a:pt x="877" y="314"/>
                  </a:lnTo>
                  <a:cubicBezTo>
                    <a:pt x="924" y="142"/>
                    <a:pt x="748" y="47"/>
                    <a:pt x="583" y="47"/>
                  </a:cubicBezTo>
                  <a:cubicBezTo>
                    <a:pt x="557" y="47"/>
                    <a:pt x="531" y="49"/>
                    <a:pt x="507" y="54"/>
                  </a:cubicBezTo>
                  <a:lnTo>
                    <a:pt x="507" y="15"/>
                  </a:lnTo>
                  <a:lnTo>
                    <a:pt x="429" y="15"/>
                  </a:lnTo>
                  <a:cubicBezTo>
                    <a:pt x="351" y="54"/>
                    <a:pt x="312" y="54"/>
                    <a:pt x="273" y="93"/>
                  </a:cubicBezTo>
                  <a:cubicBezTo>
                    <a:pt x="195" y="171"/>
                    <a:pt x="117" y="249"/>
                    <a:pt x="78" y="327"/>
                  </a:cubicBezTo>
                  <a:cubicBezTo>
                    <a:pt x="1" y="482"/>
                    <a:pt x="1" y="677"/>
                    <a:pt x="78" y="833"/>
                  </a:cubicBezTo>
                  <a:cubicBezTo>
                    <a:pt x="195" y="1066"/>
                    <a:pt x="390" y="1300"/>
                    <a:pt x="701" y="1377"/>
                  </a:cubicBezTo>
                  <a:cubicBezTo>
                    <a:pt x="826" y="1440"/>
                    <a:pt x="956" y="1471"/>
                    <a:pt x="1086" y="1471"/>
                  </a:cubicBezTo>
                  <a:cubicBezTo>
                    <a:pt x="1280" y="1471"/>
                    <a:pt x="1472" y="1401"/>
                    <a:pt x="1635" y="1261"/>
                  </a:cubicBezTo>
                  <a:cubicBezTo>
                    <a:pt x="1907" y="910"/>
                    <a:pt x="1907" y="443"/>
                    <a:pt x="1635" y="132"/>
                  </a:cubicBezTo>
                  <a:cubicBezTo>
                    <a:pt x="1547" y="45"/>
                    <a:pt x="1416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6"/>
            <p:cNvSpPr/>
            <p:nvPr/>
          </p:nvSpPr>
          <p:spPr>
            <a:xfrm>
              <a:off x="7063175" y="1567850"/>
              <a:ext cx="49650" cy="32950"/>
            </a:xfrm>
            <a:custGeom>
              <a:rect b="b" l="l" r="r" t="t"/>
              <a:pathLst>
                <a:path extrusionOk="0" h="1318" w="1986">
                  <a:moveTo>
                    <a:pt x="507" y="551"/>
                  </a:moveTo>
                  <a:lnTo>
                    <a:pt x="507" y="590"/>
                  </a:lnTo>
                  <a:cubicBezTo>
                    <a:pt x="529" y="613"/>
                    <a:pt x="555" y="631"/>
                    <a:pt x="584" y="646"/>
                  </a:cubicBezTo>
                  <a:lnTo>
                    <a:pt x="584" y="646"/>
                  </a:lnTo>
                  <a:cubicBezTo>
                    <a:pt x="569" y="641"/>
                    <a:pt x="555" y="635"/>
                    <a:pt x="541" y="628"/>
                  </a:cubicBezTo>
                  <a:lnTo>
                    <a:pt x="541" y="628"/>
                  </a:lnTo>
                  <a:cubicBezTo>
                    <a:pt x="567" y="650"/>
                    <a:pt x="585" y="668"/>
                    <a:pt x="585" y="668"/>
                  </a:cubicBezTo>
                  <a:cubicBezTo>
                    <a:pt x="585" y="668"/>
                    <a:pt x="507" y="707"/>
                    <a:pt x="585" y="707"/>
                  </a:cubicBezTo>
                  <a:cubicBezTo>
                    <a:pt x="662" y="707"/>
                    <a:pt x="740" y="823"/>
                    <a:pt x="779" y="823"/>
                  </a:cubicBezTo>
                  <a:cubicBezTo>
                    <a:pt x="795" y="823"/>
                    <a:pt x="809" y="819"/>
                    <a:pt x="823" y="811"/>
                  </a:cubicBezTo>
                  <a:lnTo>
                    <a:pt x="823" y="811"/>
                  </a:lnTo>
                  <a:cubicBezTo>
                    <a:pt x="833" y="826"/>
                    <a:pt x="843" y="842"/>
                    <a:pt x="854" y="858"/>
                  </a:cubicBezTo>
                  <a:lnTo>
                    <a:pt x="854" y="858"/>
                  </a:lnTo>
                  <a:cubicBezTo>
                    <a:pt x="848" y="866"/>
                    <a:pt x="838" y="907"/>
                    <a:pt x="840" y="907"/>
                  </a:cubicBezTo>
                  <a:cubicBezTo>
                    <a:pt x="841" y="907"/>
                    <a:pt x="846" y="895"/>
                    <a:pt x="857" y="862"/>
                  </a:cubicBezTo>
                  <a:cubicBezTo>
                    <a:pt x="857" y="823"/>
                    <a:pt x="896" y="785"/>
                    <a:pt x="896" y="746"/>
                  </a:cubicBezTo>
                  <a:cubicBezTo>
                    <a:pt x="899" y="739"/>
                    <a:pt x="902" y="733"/>
                    <a:pt x="905" y="727"/>
                  </a:cubicBezTo>
                  <a:lnTo>
                    <a:pt x="905" y="727"/>
                  </a:lnTo>
                  <a:cubicBezTo>
                    <a:pt x="877" y="758"/>
                    <a:pt x="852" y="793"/>
                    <a:pt x="823" y="811"/>
                  </a:cubicBezTo>
                  <a:lnTo>
                    <a:pt x="823" y="811"/>
                  </a:lnTo>
                  <a:cubicBezTo>
                    <a:pt x="794" y="767"/>
                    <a:pt x="765" y="724"/>
                    <a:pt x="736" y="681"/>
                  </a:cubicBezTo>
                  <a:lnTo>
                    <a:pt x="736" y="681"/>
                  </a:lnTo>
                  <a:cubicBezTo>
                    <a:pt x="735" y="681"/>
                    <a:pt x="734" y="681"/>
                    <a:pt x="734" y="681"/>
                  </a:cubicBezTo>
                  <a:cubicBezTo>
                    <a:pt x="682" y="681"/>
                    <a:pt x="630" y="669"/>
                    <a:pt x="584" y="646"/>
                  </a:cubicBezTo>
                  <a:lnTo>
                    <a:pt x="584" y="646"/>
                  </a:lnTo>
                  <a:cubicBezTo>
                    <a:pt x="626" y="660"/>
                    <a:pt x="667" y="668"/>
                    <a:pt x="701" y="668"/>
                  </a:cubicBezTo>
                  <a:lnTo>
                    <a:pt x="507" y="551"/>
                  </a:lnTo>
                  <a:close/>
                  <a:moveTo>
                    <a:pt x="745" y="425"/>
                  </a:moveTo>
                  <a:cubicBezTo>
                    <a:pt x="840" y="425"/>
                    <a:pt x="937" y="462"/>
                    <a:pt x="1005" y="538"/>
                  </a:cubicBezTo>
                  <a:lnTo>
                    <a:pt x="1005" y="538"/>
                  </a:lnTo>
                  <a:cubicBezTo>
                    <a:pt x="1015" y="522"/>
                    <a:pt x="1024" y="506"/>
                    <a:pt x="1032" y="488"/>
                  </a:cubicBezTo>
                  <a:lnTo>
                    <a:pt x="1032" y="488"/>
                  </a:lnTo>
                  <a:cubicBezTo>
                    <a:pt x="1032" y="489"/>
                    <a:pt x="1032" y="491"/>
                    <a:pt x="1032" y="493"/>
                  </a:cubicBezTo>
                  <a:lnTo>
                    <a:pt x="1032" y="493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05" y="538"/>
                    <a:pt x="1005" y="538"/>
                    <a:pt x="1005" y="538"/>
                  </a:cubicBezTo>
                  <a:lnTo>
                    <a:pt x="1005" y="538"/>
                  </a:lnTo>
                  <a:cubicBezTo>
                    <a:pt x="998" y="548"/>
                    <a:pt x="990" y="558"/>
                    <a:pt x="983" y="567"/>
                  </a:cubicBezTo>
                  <a:lnTo>
                    <a:pt x="983" y="567"/>
                  </a:lnTo>
                  <a:cubicBezTo>
                    <a:pt x="981" y="565"/>
                    <a:pt x="980" y="564"/>
                    <a:pt x="979" y="564"/>
                  </a:cubicBezTo>
                  <a:lnTo>
                    <a:pt x="979" y="564"/>
                  </a:lnTo>
                  <a:cubicBezTo>
                    <a:pt x="977" y="564"/>
                    <a:pt x="975" y="568"/>
                    <a:pt x="974" y="577"/>
                  </a:cubicBezTo>
                  <a:lnTo>
                    <a:pt x="974" y="577"/>
                  </a:lnTo>
                  <a:cubicBezTo>
                    <a:pt x="968" y="583"/>
                    <a:pt x="962" y="589"/>
                    <a:pt x="956" y="595"/>
                  </a:cubicBezTo>
                  <a:lnTo>
                    <a:pt x="956" y="595"/>
                  </a:lnTo>
                  <a:cubicBezTo>
                    <a:pt x="845" y="569"/>
                    <a:pt x="734" y="534"/>
                    <a:pt x="624" y="512"/>
                  </a:cubicBezTo>
                  <a:lnTo>
                    <a:pt x="624" y="512"/>
                  </a:lnTo>
                  <a:cubicBezTo>
                    <a:pt x="661" y="568"/>
                    <a:pt x="699" y="625"/>
                    <a:pt x="736" y="681"/>
                  </a:cubicBezTo>
                  <a:lnTo>
                    <a:pt x="736" y="681"/>
                  </a:lnTo>
                  <a:cubicBezTo>
                    <a:pt x="815" y="680"/>
                    <a:pt x="894" y="652"/>
                    <a:pt x="956" y="595"/>
                  </a:cubicBezTo>
                  <a:lnTo>
                    <a:pt x="956" y="595"/>
                  </a:lnTo>
                  <a:cubicBezTo>
                    <a:pt x="960" y="596"/>
                    <a:pt x="963" y="597"/>
                    <a:pt x="967" y="597"/>
                  </a:cubicBezTo>
                  <a:lnTo>
                    <a:pt x="967" y="597"/>
                  </a:lnTo>
                  <a:cubicBezTo>
                    <a:pt x="938" y="631"/>
                    <a:pt x="933" y="666"/>
                    <a:pt x="905" y="727"/>
                  </a:cubicBezTo>
                  <a:lnTo>
                    <a:pt x="905" y="727"/>
                  </a:lnTo>
                  <a:cubicBezTo>
                    <a:pt x="926" y="703"/>
                    <a:pt x="947" y="681"/>
                    <a:pt x="974" y="668"/>
                  </a:cubicBezTo>
                  <a:cubicBezTo>
                    <a:pt x="989" y="653"/>
                    <a:pt x="992" y="625"/>
                    <a:pt x="991" y="603"/>
                  </a:cubicBezTo>
                  <a:lnTo>
                    <a:pt x="991" y="603"/>
                  </a:lnTo>
                  <a:cubicBezTo>
                    <a:pt x="1011" y="607"/>
                    <a:pt x="1032" y="611"/>
                    <a:pt x="1052" y="615"/>
                  </a:cubicBezTo>
                  <a:lnTo>
                    <a:pt x="1052" y="615"/>
                  </a:lnTo>
                  <a:cubicBezTo>
                    <a:pt x="1051" y="609"/>
                    <a:pt x="1049" y="604"/>
                    <a:pt x="1047" y="599"/>
                  </a:cubicBezTo>
                  <a:lnTo>
                    <a:pt x="1047" y="599"/>
                  </a:lnTo>
                  <a:cubicBezTo>
                    <a:pt x="1039" y="584"/>
                    <a:pt x="1030" y="569"/>
                    <a:pt x="1020" y="556"/>
                  </a:cubicBezTo>
                  <a:lnTo>
                    <a:pt x="1020" y="556"/>
                  </a:lnTo>
                  <a:cubicBezTo>
                    <a:pt x="1010" y="565"/>
                    <a:pt x="999" y="574"/>
                    <a:pt x="988" y="581"/>
                  </a:cubicBezTo>
                  <a:lnTo>
                    <a:pt x="988" y="581"/>
                  </a:lnTo>
                  <a:cubicBezTo>
                    <a:pt x="987" y="578"/>
                    <a:pt x="986" y="574"/>
                    <a:pt x="985" y="572"/>
                  </a:cubicBezTo>
                  <a:lnTo>
                    <a:pt x="985" y="572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10" y="544"/>
                    <a:pt x="1015" y="550"/>
                    <a:pt x="1020" y="556"/>
                  </a:cubicBezTo>
                  <a:lnTo>
                    <a:pt x="1020" y="556"/>
                  </a:lnTo>
                  <a:cubicBezTo>
                    <a:pt x="1025" y="552"/>
                    <a:pt x="1031" y="547"/>
                    <a:pt x="1035" y="542"/>
                  </a:cubicBezTo>
                  <a:lnTo>
                    <a:pt x="1035" y="542"/>
                  </a:lnTo>
                  <a:cubicBezTo>
                    <a:pt x="1038" y="560"/>
                    <a:pt x="1042" y="579"/>
                    <a:pt x="1047" y="599"/>
                  </a:cubicBezTo>
                  <a:lnTo>
                    <a:pt x="1047" y="599"/>
                  </a:lnTo>
                  <a:cubicBezTo>
                    <a:pt x="1050" y="604"/>
                    <a:pt x="1053" y="610"/>
                    <a:pt x="1056" y="615"/>
                  </a:cubicBezTo>
                  <a:lnTo>
                    <a:pt x="1056" y="615"/>
                  </a:lnTo>
                  <a:cubicBezTo>
                    <a:pt x="1055" y="615"/>
                    <a:pt x="1053" y="615"/>
                    <a:pt x="1052" y="615"/>
                  </a:cubicBezTo>
                  <a:lnTo>
                    <a:pt x="1052" y="615"/>
                  </a:lnTo>
                  <a:cubicBezTo>
                    <a:pt x="1060" y="638"/>
                    <a:pt x="1069" y="662"/>
                    <a:pt x="1081" y="687"/>
                  </a:cubicBezTo>
                  <a:lnTo>
                    <a:pt x="1081" y="687"/>
                  </a:lnTo>
                  <a:cubicBezTo>
                    <a:pt x="1081" y="688"/>
                    <a:pt x="1082" y="689"/>
                    <a:pt x="1082" y="690"/>
                  </a:cubicBezTo>
                  <a:lnTo>
                    <a:pt x="1082" y="690"/>
                  </a:lnTo>
                  <a:cubicBezTo>
                    <a:pt x="1078" y="683"/>
                    <a:pt x="1076" y="681"/>
                    <a:pt x="1074" y="681"/>
                  </a:cubicBezTo>
                  <a:lnTo>
                    <a:pt x="1074" y="681"/>
                  </a:lnTo>
                  <a:cubicBezTo>
                    <a:pt x="1070" y="681"/>
                    <a:pt x="1081" y="720"/>
                    <a:pt x="1087" y="753"/>
                  </a:cubicBezTo>
                  <a:lnTo>
                    <a:pt x="1087" y="753"/>
                  </a:lnTo>
                  <a:cubicBezTo>
                    <a:pt x="1088" y="751"/>
                    <a:pt x="1089" y="748"/>
                    <a:pt x="1090" y="746"/>
                  </a:cubicBezTo>
                  <a:lnTo>
                    <a:pt x="1090" y="746"/>
                  </a:lnTo>
                  <a:cubicBezTo>
                    <a:pt x="1090" y="751"/>
                    <a:pt x="1090" y="757"/>
                    <a:pt x="1088" y="763"/>
                  </a:cubicBezTo>
                  <a:lnTo>
                    <a:pt x="1088" y="763"/>
                  </a:lnTo>
                  <a:cubicBezTo>
                    <a:pt x="1088" y="760"/>
                    <a:pt x="1087" y="757"/>
                    <a:pt x="1087" y="753"/>
                  </a:cubicBezTo>
                  <a:lnTo>
                    <a:pt x="1087" y="753"/>
                  </a:lnTo>
                  <a:cubicBezTo>
                    <a:pt x="1074" y="780"/>
                    <a:pt x="1072" y="791"/>
                    <a:pt x="1074" y="791"/>
                  </a:cubicBezTo>
                  <a:cubicBezTo>
                    <a:pt x="1077" y="791"/>
                    <a:pt x="1084" y="778"/>
                    <a:pt x="1088" y="763"/>
                  </a:cubicBezTo>
                  <a:lnTo>
                    <a:pt x="1088" y="763"/>
                  </a:lnTo>
                  <a:cubicBezTo>
                    <a:pt x="1090" y="771"/>
                    <a:pt x="1090" y="779"/>
                    <a:pt x="1090" y="785"/>
                  </a:cubicBezTo>
                  <a:cubicBezTo>
                    <a:pt x="1072" y="989"/>
                    <a:pt x="920" y="1087"/>
                    <a:pt x="767" y="1087"/>
                  </a:cubicBezTo>
                  <a:cubicBezTo>
                    <a:pt x="599" y="1087"/>
                    <a:pt x="429" y="969"/>
                    <a:pt x="429" y="746"/>
                  </a:cubicBezTo>
                  <a:cubicBezTo>
                    <a:pt x="429" y="682"/>
                    <a:pt x="443" y="628"/>
                    <a:pt x="466" y="583"/>
                  </a:cubicBezTo>
                  <a:lnTo>
                    <a:pt x="466" y="583"/>
                  </a:lnTo>
                  <a:cubicBezTo>
                    <a:pt x="490" y="601"/>
                    <a:pt x="515" y="616"/>
                    <a:pt x="541" y="628"/>
                  </a:cubicBezTo>
                  <a:lnTo>
                    <a:pt x="541" y="628"/>
                  </a:lnTo>
                  <a:cubicBezTo>
                    <a:pt x="521" y="612"/>
                    <a:pt x="497" y="592"/>
                    <a:pt x="471" y="575"/>
                  </a:cubicBezTo>
                  <a:lnTo>
                    <a:pt x="471" y="575"/>
                  </a:lnTo>
                  <a:cubicBezTo>
                    <a:pt x="528" y="475"/>
                    <a:pt x="635" y="425"/>
                    <a:pt x="745" y="425"/>
                  </a:cubicBezTo>
                  <a:close/>
                  <a:moveTo>
                    <a:pt x="689" y="1"/>
                  </a:moveTo>
                  <a:cubicBezTo>
                    <a:pt x="579" y="1"/>
                    <a:pt x="473" y="40"/>
                    <a:pt x="390" y="123"/>
                  </a:cubicBezTo>
                  <a:cubicBezTo>
                    <a:pt x="273" y="279"/>
                    <a:pt x="157" y="473"/>
                    <a:pt x="118" y="668"/>
                  </a:cubicBezTo>
                  <a:cubicBezTo>
                    <a:pt x="1" y="823"/>
                    <a:pt x="118" y="1057"/>
                    <a:pt x="312" y="1096"/>
                  </a:cubicBezTo>
                  <a:cubicBezTo>
                    <a:pt x="576" y="1192"/>
                    <a:pt x="914" y="1317"/>
                    <a:pt x="1226" y="1317"/>
                  </a:cubicBezTo>
                  <a:cubicBezTo>
                    <a:pt x="1419" y="1317"/>
                    <a:pt x="1603" y="1269"/>
                    <a:pt x="1752" y="1135"/>
                  </a:cubicBezTo>
                  <a:cubicBezTo>
                    <a:pt x="1947" y="862"/>
                    <a:pt x="1986" y="512"/>
                    <a:pt x="1830" y="201"/>
                  </a:cubicBezTo>
                  <a:cubicBezTo>
                    <a:pt x="1745" y="64"/>
                    <a:pt x="1607" y="3"/>
                    <a:pt x="1473" y="3"/>
                  </a:cubicBezTo>
                  <a:cubicBezTo>
                    <a:pt x="1314" y="3"/>
                    <a:pt x="1160" y="89"/>
                    <a:pt x="1103" y="239"/>
                  </a:cubicBezTo>
                  <a:lnTo>
                    <a:pt x="1103" y="239"/>
                  </a:lnTo>
                  <a:cubicBezTo>
                    <a:pt x="1081" y="178"/>
                    <a:pt x="1038" y="123"/>
                    <a:pt x="974" y="84"/>
                  </a:cubicBezTo>
                  <a:cubicBezTo>
                    <a:pt x="883" y="30"/>
                    <a:pt x="785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6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Problem, Motivation, and Dataset</a:t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>
            <a:off x="2081700" y="3298201"/>
            <a:ext cx="6605100" cy="10722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>
            <a:off x="2081700" y="2246093"/>
            <a:ext cx="6605100" cy="9465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>
            <a:off x="2081700" y="1193993"/>
            <a:ext cx="6605100" cy="946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 txBox="1"/>
          <p:nvPr/>
        </p:nvSpPr>
        <p:spPr>
          <a:xfrm>
            <a:off x="3763200" y="12473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Problem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763203" y="1518275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 which factors influence the timings of the flights and cause delays for 4 major US airlines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3755350" y="22990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Motivation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3756451" y="2572516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Every year thousands of flights are delayed and airlines lose millions of dollars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3755250" y="3355175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16"/>
          <p:cNvSpPr txBox="1"/>
          <p:nvPr/>
        </p:nvSpPr>
        <p:spPr>
          <a:xfrm>
            <a:off x="3756450" y="3628599"/>
            <a:ext cx="3734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Flight delay information from the Bureau of Transportation Statistics of the United States Department of Transportation from 2012-2017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7580240" y="1319190"/>
            <a:ext cx="696059" cy="696108"/>
          </a:xfrm>
          <a:custGeom>
            <a:rect b="b" l="l" r="r" t="t"/>
            <a:pathLst>
              <a:path extrusionOk="0" h="4578" w="4577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>
            <a:off x="7590243" y="2381333"/>
            <a:ext cx="676068" cy="676022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>
            <a:off x="7589032" y="3432700"/>
            <a:ext cx="685430" cy="685395"/>
          </a:xfrm>
          <a:custGeom>
            <a:rect b="b" l="l" r="r" t="t"/>
            <a:pathLst>
              <a:path extrusionOk="0" h="4578" w="4578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16"/>
          <p:cNvGrpSpPr/>
          <p:nvPr/>
        </p:nvGrpSpPr>
        <p:grpSpPr>
          <a:xfrm>
            <a:off x="7577616" y="3516180"/>
            <a:ext cx="708242" cy="510541"/>
            <a:chOff x="1389000" y="3536375"/>
            <a:chExt cx="2376650" cy="1713225"/>
          </a:xfrm>
        </p:grpSpPr>
        <p:sp>
          <p:nvSpPr>
            <p:cNvPr id="487" name="Google Shape;487;p16"/>
            <p:cNvSpPr/>
            <p:nvPr/>
          </p:nvSpPr>
          <p:spPr>
            <a:xfrm>
              <a:off x="1440775" y="3587875"/>
              <a:ext cx="2324875" cy="1661725"/>
            </a:xfrm>
            <a:custGeom>
              <a:rect b="b" l="l" r="r" t="t"/>
              <a:pathLst>
                <a:path extrusionOk="0" h="66469" w="92995">
                  <a:moveTo>
                    <a:pt x="60049" y="1"/>
                  </a:moveTo>
                  <a:cubicBezTo>
                    <a:pt x="58610" y="1"/>
                    <a:pt x="57157" y="399"/>
                    <a:pt x="55863" y="1230"/>
                  </a:cubicBezTo>
                  <a:lnTo>
                    <a:pt x="43146" y="9445"/>
                  </a:lnTo>
                  <a:cubicBezTo>
                    <a:pt x="42456" y="9905"/>
                    <a:pt x="41831" y="10464"/>
                    <a:pt x="41305" y="11121"/>
                  </a:cubicBezTo>
                  <a:cubicBezTo>
                    <a:pt x="40517" y="11351"/>
                    <a:pt x="39728" y="11680"/>
                    <a:pt x="39038" y="12140"/>
                  </a:cubicBezTo>
                  <a:lnTo>
                    <a:pt x="4601" y="34419"/>
                  </a:lnTo>
                  <a:cubicBezTo>
                    <a:pt x="1019" y="36752"/>
                    <a:pt x="0" y="41517"/>
                    <a:pt x="2300" y="45099"/>
                  </a:cubicBezTo>
                  <a:lnTo>
                    <a:pt x="12783" y="61299"/>
                  </a:lnTo>
                  <a:cubicBezTo>
                    <a:pt x="14226" y="63512"/>
                    <a:pt x="16703" y="64817"/>
                    <a:pt x="19326" y="64817"/>
                  </a:cubicBezTo>
                  <a:cubicBezTo>
                    <a:pt x="19390" y="64817"/>
                    <a:pt x="19455" y="64816"/>
                    <a:pt x="19519" y="64815"/>
                  </a:cubicBezTo>
                  <a:cubicBezTo>
                    <a:pt x="20891" y="65882"/>
                    <a:pt x="22547" y="66468"/>
                    <a:pt x="24275" y="66468"/>
                  </a:cubicBezTo>
                  <a:cubicBezTo>
                    <a:pt x="24409" y="66468"/>
                    <a:pt x="24543" y="66465"/>
                    <a:pt x="24678" y="66458"/>
                  </a:cubicBezTo>
                  <a:cubicBezTo>
                    <a:pt x="24941" y="66458"/>
                    <a:pt x="25171" y="66425"/>
                    <a:pt x="25434" y="66392"/>
                  </a:cubicBezTo>
                  <a:lnTo>
                    <a:pt x="66016" y="60477"/>
                  </a:lnTo>
                  <a:cubicBezTo>
                    <a:pt x="66838" y="60346"/>
                    <a:pt x="67659" y="60116"/>
                    <a:pt x="68382" y="59721"/>
                  </a:cubicBezTo>
                  <a:cubicBezTo>
                    <a:pt x="68974" y="59820"/>
                    <a:pt x="69532" y="59853"/>
                    <a:pt x="70124" y="59853"/>
                  </a:cubicBezTo>
                  <a:cubicBezTo>
                    <a:pt x="70387" y="59820"/>
                    <a:pt x="70617" y="59787"/>
                    <a:pt x="70880" y="59754"/>
                  </a:cubicBezTo>
                  <a:lnTo>
                    <a:pt x="85831" y="57585"/>
                  </a:lnTo>
                  <a:cubicBezTo>
                    <a:pt x="90070" y="56961"/>
                    <a:pt x="92995" y="53018"/>
                    <a:pt x="92403" y="48779"/>
                  </a:cubicBezTo>
                  <a:lnTo>
                    <a:pt x="89610" y="29720"/>
                  </a:lnTo>
                  <a:cubicBezTo>
                    <a:pt x="89069" y="25904"/>
                    <a:pt x="85790" y="23073"/>
                    <a:pt x="81945" y="23073"/>
                  </a:cubicBezTo>
                  <a:cubicBezTo>
                    <a:pt x="81817" y="23073"/>
                    <a:pt x="81689" y="23076"/>
                    <a:pt x="81559" y="23082"/>
                  </a:cubicBezTo>
                  <a:cubicBezTo>
                    <a:pt x="81329" y="23115"/>
                    <a:pt x="81066" y="23115"/>
                    <a:pt x="80803" y="23181"/>
                  </a:cubicBezTo>
                  <a:lnTo>
                    <a:pt x="78273" y="23542"/>
                  </a:lnTo>
                  <a:cubicBezTo>
                    <a:pt x="78207" y="22162"/>
                    <a:pt x="77780" y="20848"/>
                    <a:pt x="77057" y="19730"/>
                  </a:cubicBezTo>
                  <a:lnTo>
                    <a:pt x="66575" y="3530"/>
                  </a:lnTo>
                  <a:cubicBezTo>
                    <a:pt x="65085" y="1243"/>
                    <a:pt x="62590" y="1"/>
                    <a:pt x="60049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389000" y="3536375"/>
              <a:ext cx="2325725" cy="1662150"/>
            </a:xfrm>
            <a:custGeom>
              <a:rect b="b" l="l" r="r" t="t"/>
              <a:pathLst>
                <a:path extrusionOk="0" h="66486" w="93029">
                  <a:moveTo>
                    <a:pt x="60067" y="1"/>
                  </a:moveTo>
                  <a:cubicBezTo>
                    <a:pt x="58623" y="1"/>
                    <a:pt x="57163" y="406"/>
                    <a:pt x="55863" y="1253"/>
                  </a:cubicBezTo>
                  <a:lnTo>
                    <a:pt x="43179" y="9468"/>
                  </a:lnTo>
                  <a:cubicBezTo>
                    <a:pt x="42456" y="9928"/>
                    <a:pt x="41832" y="10486"/>
                    <a:pt x="41339" y="11144"/>
                  </a:cubicBezTo>
                  <a:cubicBezTo>
                    <a:pt x="40518" y="11341"/>
                    <a:pt x="39762" y="11669"/>
                    <a:pt x="39039" y="12129"/>
                  </a:cubicBezTo>
                  <a:lnTo>
                    <a:pt x="4601" y="34442"/>
                  </a:lnTo>
                  <a:cubicBezTo>
                    <a:pt x="1052" y="36742"/>
                    <a:pt x="1" y="41507"/>
                    <a:pt x="2334" y="45121"/>
                  </a:cubicBezTo>
                  <a:lnTo>
                    <a:pt x="12784" y="61288"/>
                  </a:lnTo>
                  <a:cubicBezTo>
                    <a:pt x="14228" y="63503"/>
                    <a:pt x="16706" y="64840"/>
                    <a:pt x="19362" y="64840"/>
                  </a:cubicBezTo>
                  <a:cubicBezTo>
                    <a:pt x="19426" y="64840"/>
                    <a:pt x="19489" y="64839"/>
                    <a:pt x="19553" y="64837"/>
                  </a:cubicBezTo>
                  <a:cubicBezTo>
                    <a:pt x="20926" y="65898"/>
                    <a:pt x="22655" y="66485"/>
                    <a:pt x="24402" y="66485"/>
                  </a:cubicBezTo>
                  <a:cubicBezTo>
                    <a:pt x="24494" y="66485"/>
                    <a:pt x="24587" y="66484"/>
                    <a:pt x="24679" y="66480"/>
                  </a:cubicBezTo>
                  <a:cubicBezTo>
                    <a:pt x="24942" y="66480"/>
                    <a:pt x="25205" y="66448"/>
                    <a:pt x="25468" y="66415"/>
                  </a:cubicBezTo>
                  <a:lnTo>
                    <a:pt x="66050" y="60500"/>
                  </a:lnTo>
                  <a:cubicBezTo>
                    <a:pt x="66871" y="60368"/>
                    <a:pt x="67660" y="60105"/>
                    <a:pt x="68416" y="59744"/>
                  </a:cubicBezTo>
                  <a:cubicBezTo>
                    <a:pt x="68835" y="59818"/>
                    <a:pt x="69272" y="59855"/>
                    <a:pt x="69701" y="59855"/>
                  </a:cubicBezTo>
                  <a:cubicBezTo>
                    <a:pt x="69843" y="59855"/>
                    <a:pt x="69985" y="59851"/>
                    <a:pt x="70125" y="59843"/>
                  </a:cubicBezTo>
                  <a:cubicBezTo>
                    <a:pt x="70388" y="59843"/>
                    <a:pt x="70650" y="59810"/>
                    <a:pt x="70913" y="59777"/>
                  </a:cubicBezTo>
                  <a:lnTo>
                    <a:pt x="85865" y="57575"/>
                  </a:lnTo>
                  <a:cubicBezTo>
                    <a:pt x="90104" y="56951"/>
                    <a:pt x="93028" y="53041"/>
                    <a:pt x="92404" y="48802"/>
                  </a:cubicBezTo>
                  <a:lnTo>
                    <a:pt x="89611" y="29710"/>
                  </a:lnTo>
                  <a:cubicBezTo>
                    <a:pt x="89070" y="25895"/>
                    <a:pt x="85793" y="23095"/>
                    <a:pt x="81980" y="23095"/>
                  </a:cubicBezTo>
                  <a:cubicBezTo>
                    <a:pt x="81852" y="23095"/>
                    <a:pt x="81722" y="23098"/>
                    <a:pt x="81593" y="23105"/>
                  </a:cubicBezTo>
                  <a:cubicBezTo>
                    <a:pt x="81330" y="23105"/>
                    <a:pt x="81067" y="23138"/>
                    <a:pt x="80837" y="23171"/>
                  </a:cubicBezTo>
                  <a:lnTo>
                    <a:pt x="78307" y="23532"/>
                  </a:lnTo>
                  <a:cubicBezTo>
                    <a:pt x="78241" y="22185"/>
                    <a:pt x="77814" y="20870"/>
                    <a:pt x="77058" y="19720"/>
                  </a:cubicBezTo>
                  <a:lnTo>
                    <a:pt x="66576" y="3553"/>
                  </a:lnTo>
                  <a:cubicBezTo>
                    <a:pt x="65089" y="1250"/>
                    <a:pt x="62602" y="1"/>
                    <a:pt x="60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2998350" y="4246250"/>
              <a:ext cx="574250" cy="652925"/>
            </a:xfrm>
            <a:custGeom>
              <a:rect b="b" l="l" r="r" t="t"/>
              <a:pathLst>
                <a:path extrusionOk="0" h="26117" w="22970">
                  <a:moveTo>
                    <a:pt x="17431" y="1"/>
                  </a:moveTo>
                  <a:cubicBezTo>
                    <a:pt x="17296" y="1"/>
                    <a:pt x="17159" y="11"/>
                    <a:pt x="17022" y="33"/>
                  </a:cubicBezTo>
                  <a:lnTo>
                    <a:pt x="2465" y="2136"/>
                  </a:lnTo>
                  <a:cubicBezTo>
                    <a:pt x="1019" y="2366"/>
                    <a:pt x="0" y="3714"/>
                    <a:pt x="197" y="5192"/>
                  </a:cubicBezTo>
                  <a:lnTo>
                    <a:pt x="2925" y="23824"/>
                  </a:lnTo>
                  <a:cubicBezTo>
                    <a:pt x="3135" y="25176"/>
                    <a:pt x="4280" y="26116"/>
                    <a:pt x="5605" y="26116"/>
                  </a:cubicBezTo>
                  <a:cubicBezTo>
                    <a:pt x="5729" y="26116"/>
                    <a:pt x="5854" y="26108"/>
                    <a:pt x="5981" y="26091"/>
                  </a:cubicBezTo>
                  <a:lnTo>
                    <a:pt x="20505" y="23955"/>
                  </a:lnTo>
                  <a:cubicBezTo>
                    <a:pt x="21984" y="23758"/>
                    <a:pt x="22969" y="22411"/>
                    <a:pt x="22772" y="20932"/>
                  </a:cubicBezTo>
                  <a:lnTo>
                    <a:pt x="20045" y="2268"/>
                  </a:lnTo>
                  <a:cubicBezTo>
                    <a:pt x="19837" y="959"/>
                    <a:pt x="18714" y="1"/>
                    <a:pt x="1743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2998350" y="4245575"/>
              <a:ext cx="504425" cy="152675"/>
            </a:xfrm>
            <a:custGeom>
              <a:rect b="b" l="l" r="r" t="t"/>
              <a:pathLst>
                <a:path extrusionOk="0" h="6107" w="20177">
                  <a:moveTo>
                    <a:pt x="17583" y="1"/>
                  </a:moveTo>
                  <a:cubicBezTo>
                    <a:pt x="17463" y="1"/>
                    <a:pt x="17341" y="9"/>
                    <a:pt x="17219" y="27"/>
                  </a:cubicBezTo>
                  <a:lnTo>
                    <a:pt x="2267" y="2196"/>
                  </a:lnTo>
                  <a:cubicBezTo>
                    <a:pt x="920" y="2426"/>
                    <a:pt x="0" y="3675"/>
                    <a:pt x="197" y="4989"/>
                  </a:cubicBezTo>
                  <a:lnTo>
                    <a:pt x="362" y="6106"/>
                  </a:lnTo>
                  <a:lnTo>
                    <a:pt x="20176" y="3215"/>
                  </a:lnTo>
                  <a:lnTo>
                    <a:pt x="20012" y="2098"/>
                  </a:lnTo>
                  <a:cubicBezTo>
                    <a:pt x="19833" y="873"/>
                    <a:pt x="18784" y="1"/>
                    <a:pt x="17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011475" y="4259425"/>
              <a:ext cx="491300" cy="137175"/>
            </a:xfrm>
            <a:custGeom>
              <a:rect b="b" l="l" r="r" t="t"/>
              <a:pathLst>
                <a:path extrusionOk="0" h="5487" w="19652">
                  <a:moveTo>
                    <a:pt x="17243" y="1"/>
                  </a:moveTo>
                  <a:cubicBezTo>
                    <a:pt x="17105" y="1"/>
                    <a:pt x="16966" y="11"/>
                    <a:pt x="16825" y="32"/>
                  </a:cubicBezTo>
                  <a:lnTo>
                    <a:pt x="2235" y="2168"/>
                  </a:lnTo>
                  <a:cubicBezTo>
                    <a:pt x="921" y="2332"/>
                    <a:pt x="1" y="3417"/>
                    <a:pt x="165" y="4534"/>
                  </a:cubicBezTo>
                  <a:lnTo>
                    <a:pt x="297" y="5487"/>
                  </a:lnTo>
                  <a:lnTo>
                    <a:pt x="19651" y="2661"/>
                  </a:lnTo>
                  <a:lnTo>
                    <a:pt x="19520" y="1708"/>
                  </a:lnTo>
                  <a:cubicBezTo>
                    <a:pt x="19373" y="710"/>
                    <a:pt x="18388" y="1"/>
                    <a:pt x="1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998350" y="4241325"/>
              <a:ext cx="504425" cy="156925"/>
            </a:xfrm>
            <a:custGeom>
              <a:rect b="b" l="l" r="r" t="t"/>
              <a:pathLst>
                <a:path extrusionOk="0" fill="none" h="6277" w="20177">
                  <a:moveTo>
                    <a:pt x="20012" y="2268"/>
                  </a:moveTo>
                  <a:cubicBezTo>
                    <a:pt x="19815" y="920"/>
                    <a:pt x="18566" y="0"/>
                    <a:pt x="17219" y="197"/>
                  </a:cubicBezTo>
                  <a:lnTo>
                    <a:pt x="2267" y="2366"/>
                  </a:lnTo>
                  <a:cubicBezTo>
                    <a:pt x="920" y="2596"/>
                    <a:pt x="0" y="3845"/>
                    <a:pt x="197" y="5159"/>
                  </a:cubicBezTo>
                  <a:lnTo>
                    <a:pt x="362" y="6276"/>
                  </a:lnTo>
                  <a:lnTo>
                    <a:pt x="20176" y="3385"/>
                  </a:lnTo>
                  <a:close/>
                </a:path>
              </a:pathLst>
            </a:custGeom>
            <a:noFill/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069000" y="4746550"/>
              <a:ext cx="504425" cy="153475"/>
            </a:xfrm>
            <a:custGeom>
              <a:rect b="b" l="l" r="r" t="t"/>
              <a:pathLst>
                <a:path extrusionOk="0" h="6139" w="20177">
                  <a:moveTo>
                    <a:pt x="19815" y="0"/>
                  </a:moveTo>
                  <a:lnTo>
                    <a:pt x="0" y="2925"/>
                  </a:lnTo>
                  <a:lnTo>
                    <a:pt x="164" y="4042"/>
                  </a:lnTo>
                  <a:cubicBezTo>
                    <a:pt x="344" y="5267"/>
                    <a:pt x="1392" y="6139"/>
                    <a:pt x="2569" y="6139"/>
                  </a:cubicBezTo>
                  <a:cubicBezTo>
                    <a:pt x="2687" y="6139"/>
                    <a:pt x="2805" y="6130"/>
                    <a:pt x="2925" y="6112"/>
                  </a:cubicBezTo>
                  <a:lnTo>
                    <a:pt x="17909" y="3911"/>
                  </a:lnTo>
                  <a:cubicBezTo>
                    <a:pt x="19223" y="3713"/>
                    <a:pt x="20176" y="2465"/>
                    <a:pt x="19979" y="1150"/>
                  </a:cubicBezTo>
                  <a:lnTo>
                    <a:pt x="1981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088700" y="4486950"/>
              <a:ext cx="4150" cy="27950"/>
            </a:xfrm>
            <a:custGeom>
              <a:rect b="b" l="l" r="r" t="t"/>
              <a:pathLst>
                <a:path extrusionOk="0" fill="none" h="1118" w="166">
                  <a:moveTo>
                    <a:pt x="1" y="0"/>
                  </a:moveTo>
                  <a:lnTo>
                    <a:pt x="165" y="1118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157700" y="4477100"/>
              <a:ext cx="4150" cy="27950"/>
            </a:xfrm>
            <a:custGeom>
              <a:rect b="b" l="l" r="r" t="t"/>
              <a:pathLst>
                <a:path extrusionOk="0" fill="none" h="1118" w="166">
                  <a:moveTo>
                    <a:pt x="1" y="0"/>
                  </a:moveTo>
                  <a:lnTo>
                    <a:pt x="165" y="1117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198800" y="4470525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0" y="0"/>
                  </a:moveTo>
                  <a:lnTo>
                    <a:pt x="164" y="115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125675" y="4481200"/>
              <a:ext cx="4125" cy="27950"/>
            </a:xfrm>
            <a:custGeom>
              <a:rect b="b" l="l" r="r" t="t"/>
              <a:pathLst>
                <a:path extrusionOk="0" fill="none" h="1118" w="165">
                  <a:moveTo>
                    <a:pt x="0" y="0"/>
                  </a:moveTo>
                  <a:lnTo>
                    <a:pt x="165" y="1118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100200" y="4487775"/>
              <a:ext cx="13175" cy="1650"/>
            </a:xfrm>
            <a:custGeom>
              <a:rect b="b" l="l" r="r" t="t"/>
              <a:pathLst>
                <a:path extrusionOk="0" fill="none" h="66" w="527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138000" y="4482850"/>
              <a:ext cx="7425" cy="825"/>
            </a:xfrm>
            <a:custGeom>
              <a:rect b="b" l="l" r="r" t="t"/>
              <a:pathLst>
                <a:path extrusionOk="0" fill="none" h="33" w="297">
                  <a:moveTo>
                    <a:pt x="296" y="0"/>
                  </a:moveTo>
                  <a:lnTo>
                    <a:pt x="0" y="3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170850" y="4477900"/>
              <a:ext cx="8250" cy="850"/>
            </a:xfrm>
            <a:custGeom>
              <a:rect b="b" l="l" r="r" t="t"/>
              <a:pathLst>
                <a:path extrusionOk="0" fill="none" h="34" w="330">
                  <a:moveTo>
                    <a:pt x="329" y="1"/>
                  </a:moveTo>
                  <a:lnTo>
                    <a:pt x="1" y="3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101850" y="4500100"/>
              <a:ext cx="13175" cy="1650"/>
            </a:xfrm>
            <a:custGeom>
              <a:rect b="b" l="l" r="r" t="t"/>
              <a:pathLst>
                <a:path extrusionOk="0" fill="none" h="66" w="527">
                  <a:moveTo>
                    <a:pt x="526" y="0"/>
                  </a:moveTo>
                  <a:lnTo>
                    <a:pt x="1" y="6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126500" y="4502550"/>
              <a:ext cx="21375" cy="3325"/>
            </a:xfrm>
            <a:custGeom>
              <a:rect b="b" l="l" r="r" t="t"/>
              <a:pathLst>
                <a:path extrusionOk="0" fill="none" h="133" w="855">
                  <a:moveTo>
                    <a:pt x="0" y="132"/>
                  </a:moveTo>
                  <a:lnTo>
                    <a:pt x="855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176600" y="4486950"/>
              <a:ext cx="14000" cy="11525"/>
            </a:xfrm>
            <a:custGeom>
              <a:rect b="b" l="l" r="r" t="t"/>
              <a:pathLst>
                <a:path extrusionOk="0" fill="none" h="461" w="560">
                  <a:moveTo>
                    <a:pt x="1" y="0"/>
                  </a:moveTo>
                  <a:lnTo>
                    <a:pt x="67" y="460"/>
                  </a:lnTo>
                  <a:lnTo>
                    <a:pt x="559" y="39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212750" y="4470525"/>
              <a:ext cx="20575" cy="23025"/>
            </a:xfrm>
            <a:custGeom>
              <a:rect b="b" l="l" r="r" t="t"/>
              <a:pathLst>
                <a:path extrusionOk="0" fill="none" h="921" w="823">
                  <a:moveTo>
                    <a:pt x="1" y="99"/>
                  </a:moveTo>
                  <a:lnTo>
                    <a:pt x="691" y="0"/>
                  </a:lnTo>
                  <a:lnTo>
                    <a:pt x="822" y="822"/>
                  </a:lnTo>
                  <a:lnTo>
                    <a:pt x="132" y="92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281750" y="4544450"/>
              <a:ext cx="4150" cy="28775"/>
            </a:xfrm>
            <a:custGeom>
              <a:rect b="b" l="l" r="r" t="t"/>
              <a:pathLst>
                <a:path extrusionOk="0" fill="none" h="1151" w="166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350775" y="4534600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164" y="1150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391850" y="4528850"/>
              <a:ext cx="4125" cy="27950"/>
            </a:xfrm>
            <a:custGeom>
              <a:rect b="b" l="l" r="r" t="t"/>
              <a:pathLst>
                <a:path extrusionOk="0" fill="none" h="1118" w="165">
                  <a:moveTo>
                    <a:pt x="164" y="1117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318725" y="4539525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165" y="1151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295725" y="4565000"/>
              <a:ext cx="13175" cy="2475"/>
            </a:xfrm>
            <a:custGeom>
              <a:rect b="b" l="l" r="r" t="t"/>
              <a:pathLst>
                <a:path extrusionOk="0" fill="none" h="99" w="527">
                  <a:moveTo>
                    <a:pt x="526" y="0"/>
                  </a:moveTo>
                  <a:lnTo>
                    <a:pt x="1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333525" y="4560875"/>
              <a:ext cx="8225" cy="850"/>
            </a:xfrm>
            <a:custGeom>
              <a:rect b="b" l="l" r="r" t="t"/>
              <a:pathLst>
                <a:path extrusionOk="0" fill="none" h="34" w="329">
                  <a:moveTo>
                    <a:pt x="329" y="1"/>
                  </a:moveTo>
                  <a:lnTo>
                    <a:pt x="0" y="3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367200" y="4555950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296" y="1"/>
                  </a:moveTo>
                  <a:lnTo>
                    <a:pt x="0" y="3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294075" y="4552675"/>
              <a:ext cx="13175" cy="1650"/>
            </a:xfrm>
            <a:custGeom>
              <a:rect b="b" l="l" r="r" t="t"/>
              <a:pathLst>
                <a:path extrusionOk="0" fill="none" h="66" w="527">
                  <a:moveTo>
                    <a:pt x="527" y="0"/>
                  </a:moveTo>
                  <a:lnTo>
                    <a:pt x="1" y="6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317075" y="4541175"/>
              <a:ext cx="20575" cy="3300"/>
            </a:xfrm>
            <a:custGeom>
              <a:rect b="b" l="l" r="r" t="t"/>
              <a:pathLst>
                <a:path extrusionOk="0" fill="none" h="132" w="823">
                  <a:moveTo>
                    <a:pt x="1" y="132"/>
                  </a:moveTo>
                  <a:lnTo>
                    <a:pt x="822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368850" y="4534600"/>
              <a:ext cx="11525" cy="13175"/>
            </a:xfrm>
            <a:custGeom>
              <a:rect b="b" l="l" r="r" t="t"/>
              <a:pathLst>
                <a:path extrusionOk="0" fill="none" h="527" w="461">
                  <a:moveTo>
                    <a:pt x="66" y="526"/>
                  </a:moveTo>
                  <a:lnTo>
                    <a:pt x="0" y="99"/>
                  </a:lnTo>
                  <a:lnTo>
                    <a:pt x="46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05800" y="4528025"/>
              <a:ext cx="19750" cy="23025"/>
            </a:xfrm>
            <a:custGeom>
              <a:rect b="b" l="l" r="r" t="t"/>
              <a:pathLst>
                <a:path extrusionOk="0" fill="none" h="921" w="790">
                  <a:moveTo>
                    <a:pt x="99" y="920"/>
                  </a:moveTo>
                  <a:lnTo>
                    <a:pt x="789" y="822"/>
                  </a:lnTo>
                  <a:lnTo>
                    <a:pt x="691" y="0"/>
                  </a:lnTo>
                  <a:lnTo>
                    <a:pt x="1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241500" y="4550200"/>
              <a:ext cx="4150" cy="28775"/>
            </a:xfrm>
            <a:custGeom>
              <a:rect b="b" l="l" r="r" t="t"/>
              <a:pathLst>
                <a:path extrusionOk="0" fill="none" h="1151" w="166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172500" y="4560875"/>
              <a:ext cx="4125" cy="27975"/>
            </a:xfrm>
            <a:custGeom>
              <a:rect b="b" l="l" r="r" t="t"/>
              <a:pathLst>
                <a:path extrusionOk="0" fill="none" h="1119" w="165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130600" y="4566625"/>
              <a:ext cx="4950" cy="28775"/>
            </a:xfrm>
            <a:custGeom>
              <a:rect b="b" l="l" r="r" t="t"/>
              <a:pathLst>
                <a:path extrusionOk="0" fill="none" h="1151" w="198">
                  <a:moveTo>
                    <a:pt x="198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204550" y="4555950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220975" y="4576500"/>
              <a:ext cx="13150" cy="1650"/>
            </a:xfrm>
            <a:custGeom>
              <a:rect b="b" l="l" r="r" t="t"/>
              <a:pathLst>
                <a:path extrusionOk="0" fill="none" h="66" w="526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188925" y="4582250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1" y="33"/>
                  </a:moveTo>
                  <a:lnTo>
                    <a:pt x="29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155250" y="4587175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219325" y="4563350"/>
              <a:ext cx="13175" cy="2475"/>
            </a:xfrm>
            <a:custGeom>
              <a:rect b="b" l="l" r="r" t="t"/>
              <a:pathLst>
                <a:path extrusionOk="0" fill="none" h="99" w="527">
                  <a:moveTo>
                    <a:pt x="1" y="99"/>
                  </a:moveTo>
                  <a:lnTo>
                    <a:pt x="52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186475" y="4560050"/>
              <a:ext cx="20550" cy="3325"/>
            </a:xfrm>
            <a:custGeom>
              <a:rect b="b" l="l" r="r" t="t"/>
              <a:pathLst>
                <a:path extrusionOk="0" fill="none" h="133" w="822">
                  <a:moveTo>
                    <a:pt x="822" y="1"/>
                  </a:moveTo>
                  <a:lnTo>
                    <a:pt x="0" y="13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143750" y="4567450"/>
              <a:ext cx="13975" cy="11525"/>
            </a:xfrm>
            <a:custGeom>
              <a:rect b="b" l="l" r="r" t="t"/>
              <a:pathLst>
                <a:path extrusionOk="0" fill="none" h="461" w="559">
                  <a:moveTo>
                    <a:pt x="559" y="461"/>
                  </a:moveTo>
                  <a:lnTo>
                    <a:pt x="493" y="1"/>
                  </a:lnTo>
                  <a:lnTo>
                    <a:pt x="0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101025" y="4572375"/>
              <a:ext cx="20575" cy="23025"/>
            </a:xfrm>
            <a:custGeom>
              <a:rect b="b" l="l" r="r" t="t"/>
              <a:pathLst>
                <a:path extrusionOk="0" fill="none" h="921" w="823">
                  <a:moveTo>
                    <a:pt x="822" y="822"/>
                  </a:moveTo>
                  <a:lnTo>
                    <a:pt x="132" y="921"/>
                  </a:lnTo>
                  <a:lnTo>
                    <a:pt x="1" y="99"/>
                  </a:lnTo>
                  <a:lnTo>
                    <a:pt x="69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113350" y="4614275"/>
              <a:ext cx="322050" cy="53425"/>
            </a:xfrm>
            <a:custGeom>
              <a:rect b="b" l="l" r="r" t="t"/>
              <a:pathLst>
                <a:path extrusionOk="0" fill="none" h="2137" w="12882">
                  <a:moveTo>
                    <a:pt x="1" y="2137"/>
                  </a:moveTo>
                  <a:lnTo>
                    <a:pt x="12882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119925" y="4672600"/>
              <a:ext cx="213625" cy="37000"/>
            </a:xfrm>
            <a:custGeom>
              <a:rect b="b" l="l" r="r" t="t"/>
              <a:pathLst>
                <a:path extrusionOk="0" fill="none" h="1480" w="8545">
                  <a:moveTo>
                    <a:pt x="0" y="1480"/>
                  </a:moveTo>
                  <a:lnTo>
                    <a:pt x="8544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10725" y="4678350"/>
              <a:ext cx="67400" cy="30425"/>
            </a:xfrm>
            <a:custGeom>
              <a:rect b="b" l="l" r="r" t="t"/>
              <a:pathLst>
                <a:path extrusionOk="0" fill="none" h="1217" w="2696">
                  <a:moveTo>
                    <a:pt x="1" y="1217"/>
                  </a:moveTo>
                  <a:lnTo>
                    <a:pt x="691" y="297"/>
                  </a:lnTo>
                  <a:lnTo>
                    <a:pt x="2005" y="1052"/>
                  </a:lnTo>
                  <a:lnTo>
                    <a:pt x="2695" y="1"/>
                  </a:lnTo>
                </a:path>
              </a:pathLst>
            </a:custGeom>
            <a:noFill/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1862200" y="4318550"/>
              <a:ext cx="1215025" cy="746750"/>
            </a:xfrm>
            <a:custGeom>
              <a:rect b="b" l="l" r="r" t="t"/>
              <a:pathLst>
                <a:path extrusionOk="0" h="29870" w="48601">
                  <a:moveTo>
                    <a:pt x="43037" y="0"/>
                  </a:moveTo>
                  <a:cubicBezTo>
                    <a:pt x="42900" y="0"/>
                    <a:pt x="42761" y="11"/>
                    <a:pt x="42620" y="33"/>
                  </a:cubicBezTo>
                  <a:lnTo>
                    <a:pt x="2465" y="5915"/>
                  </a:lnTo>
                  <a:cubicBezTo>
                    <a:pt x="986" y="6112"/>
                    <a:pt x="0" y="7459"/>
                    <a:pt x="198" y="8938"/>
                  </a:cubicBezTo>
                  <a:lnTo>
                    <a:pt x="2925" y="27570"/>
                  </a:lnTo>
                  <a:cubicBezTo>
                    <a:pt x="3133" y="28908"/>
                    <a:pt x="4257" y="29870"/>
                    <a:pt x="5564" y="29870"/>
                  </a:cubicBezTo>
                  <a:cubicBezTo>
                    <a:pt x="5701" y="29870"/>
                    <a:pt x="5841" y="29859"/>
                    <a:pt x="5981" y="29837"/>
                  </a:cubicBezTo>
                  <a:lnTo>
                    <a:pt x="46136" y="23955"/>
                  </a:lnTo>
                  <a:cubicBezTo>
                    <a:pt x="47582" y="23758"/>
                    <a:pt x="48601" y="22411"/>
                    <a:pt x="48404" y="20932"/>
                  </a:cubicBezTo>
                  <a:lnTo>
                    <a:pt x="45643" y="2267"/>
                  </a:lnTo>
                  <a:cubicBezTo>
                    <a:pt x="45465" y="959"/>
                    <a:pt x="44345" y="0"/>
                    <a:pt x="4303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1862200" y="4317875"/>
              <a:ext cx="1145200" cy="247150"/>
            </a:xfrm>
            <a:custGeom>
              <a:rect b="b" l="l" r="r" t="t"/>
              <a:pathLst>
                <a:path extrusionOk="0" h="9886" w="45808">
                  <a:moveTo>
                    <a:pt x="43214" y="0"/>
                  </a:moveTo>
                  <a:cubicBezTo>
                    <a:pt x="43094" y="0"/>
                    <a:pt x="42972" y="9"/>
                    <a:pt x="42850" y="27"/>
                  </a:cubicBezTo>
                  <a:lnTo>
                    <a:pt x="2268" y="5975"/>
                  </a:lnTo>
                  <a:cubicBezTo>
                    <a:pt x="921" y="6172"/>
                    <a:pt x="0" y="7421"/>
                    <a:pt x="198" y="8735"/>
                  </a:cubicBezTo>
                  <a:lnTo>
                    <a:pt x="362" y="9885"/>
                  </a:lnTo>
                  <a:lnTo>
                    <a:pt x="45808" y="3214"/>
                  </a:lnTo>
                  <a:lnTo>
                    <a:pt x="45643" y="2097"/>
                  </a:lnTo>
                  <a:cubicBezTo>
                    <a:pt x="45464" y="872"/>
                    <a:pt x="44415" y="0"/>
                    <a:pt x="432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1875350" y="4331725"/>
              <a:ext cx="1132050" cy="230825"/>
            </a:xfrm>
            <a:custGeom>
              <a:rect b="b" l="l" r="r" t="t"/>
              <a:pathLst>
                <a:path extrusionOk="0" h="9233" w="45282">
                  <a:moveTo>
                    <a:pt x="42848" y="0"/>
                  </a:moveTo>
                  <a:cubicBezTo>
                    <a:pt x="42709" y="0"/>
                    <a:pt x="42567" y="11"/>
                    <a:pt x="42423" y="32"/>
                  </a:cubicBezTo>
                  <a:lnTo>
                    <a:pt x="2268" y="5914"/>
                  </a:lnTo>
                  <a:cubicBezTo>
                    <a:pt x="920" y="6078"/>
                    <a:pt x="0" y="7162"/>
                    <a:pt x="165" y="8312"/>
                  </a:cubicBezTo>
                  <a:lnTo>
                    <a:pt x="296" y="9233"/>
                  </a:lnTo>
                  <a:lnTo>
                    <a:pt x="45282" y="2660"/>
                  </a:lnTo>
                  <a:lnTo>
                    <a:pt x="45117" y="1740"/>
                  </a:lnTo>
                  <a:cubicBezTo>
                    <a:pt x="44971" y="713"/>
                    <a:pt x="44011" y="0"/>
                    <a:pt x="428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1932025" y="4818025"/>
              <a:ext cx="1145200" cy="247125"/>
            </a:xfrm>
            <a:custGeom>
              <a:rect b="b" l="l" r="r" t="t"/>
              <a:pathLst>
                <a:path extrusionOk="0" h="9885" w="45808">
                  <a:moveTo>
                    <a:pt x="45446" y="0"/>
                  </a:moveTo>
                  <a:lnTo>
                    <a:pt x="1" y="6704"/>
                  </a:lnTo>
                  <a:lnTo>
                    <a:pt x="165" y="7821"/>
                  </a:lnTo>
                  <a:cubicBezTo>
                    <a:pt x="374" y="9016"/>
                    <a:pt x="1425" y="9885"/>
                    <a:pt x="2602" y="9885"/>
                  </a:cubicBezTo>
                  <a:cubicBezTo>
                    <a:pt x="2720" y="9885"/>
                    <a:pt x="2838" y="9876"/>
                    <a:pt x="2958" y="9858"/>
                  </a:cubicBezTo>
                  <a:lnTo>
                    <a:pt x="43540" y="3910"/>
                  </a:lnTo>
                  <a:cubicBezTo>
                    <a:pt x="44888" y="3713"/>
                    <a:pt x="45808" y="2465"/>
                    <a:pt x="45611" y="1150"/>
                  </a:cubicBezTo>
                  <a:lnTo>
                    <a:pt x="4544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1862200" y="4313600"/>
              <a:ext cx="1145200" cy="251425"/>
            </a:xfrm>
            <a:custGeom>
              <a:rect b="b" l="l" r="r" t="t"/>
              <a:pathLst>
                <a:path extrusionOk="0" fill="none" h="10057" w="45808">
                  <a:moveTo>
                    <a:pt x="45643" y="2268"/>
                  </a:moveTo>
                  <a:cubicBezTo>
                    <a:pt x="45446" y="921"/>
                    <a:pt x="44197" y="1"/>
                    <a:pt x="42850" y="198"/>
                  </a:cubicBezTo>
                  <a:lnTo>
                    <a:pt x="2268" y="6146"/>
                  </a:lnTo>
                  <a:cubicBezTo>
                    <a:pt x="921" y="6343"/>
                    <a:pt x="0" y="7592"/>
                    <a:pt x="198" y="8906"/>
                  </a:cubicBezTo>
                  <a:lnTo>
                    <a:pt x="362" y="10056"/>
                  </a:lnTo>
                  <a:lnTo>
                    <a:pt x="45808" y="3385"/>
                  </a:lnTo>
                  <a:close/>
                </a:path>
              </a:pathLst>
            </a:custGeom>
            <a:noFill/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1950925" y="4642200"/>
              <a:ext cx="64925" cy="63300"/>
            </a:xfrm>
            <a:custGeom>
              <a:rect b="b" l="l" r="r" t="t"/>
              <a:pathLst>
                <a:path extrusionOk="0" h="2532" w="2597">
                  <a:moveTo>
                    <a:pt x="2268" y="1"/>
                  </a:moveTo>
                  <a:lnTo>
                    <a:pt x="1709" y="67"/>
                  </a:lnTo>
                  <a:lnTo>
                    <a:pt x="1315" y="1447"/>
                  </a:lnTo>
                  <a:lnTo>
                    <a:pt x="559" y="264"/>
                  </a:lnTo>
                  <a:lnTo>
                    <a:pt x="0" y="330"/>
                  </a:lnTo>
                  <a:lnTo>
                    <a:pt x="296" y="2531"/>
                  </a:lnTo>
                  <a:lnTo>
                    <a:pt x="789" y="2465"/>
                  </a:lnTo>
                  <a:lnTo>
                    <a:pt x="559" y="1085"/>
                  </a:lnTo>
                  <a:lnTo>
                    <a:pt x="1249" y="2170"/>
                  </a:lnTo>
                  <a:lnTo>
                    <a:pt x="1610" y="2137"/>
                  </a:lnTo>
                  <a:lnTo>
                    <a:pt x="1939" y="888"/>
                  </a:lnTo>
                  <a:lnTo>
                    <a:pt x="2136" y="2268"/>
                  </a:lnTo>
                  <a:lnTo>
                    <a:pt x="2596" y="2203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2034725" y="4634000"/>
              <a:ext cx="55875" cy="60825"/>
            </a:xfrm>
            <a:custGeom>
              <a:rect b="b" l="l" r="r" t="t"/>
              <a:pathLst>
                <a:path extrusionOk="0" h="2433" w="2235">
                  <a:moveTo>
                    <a:pt x="887" y="625"/>
                  </a:moveTo>
                  <a:lnTo>
                    <a:pt x="1282" y="1380"/>
                  </a:lnTo>
                  <a:lnTo>
                    <a:pt x="723" y="1479"/>
                  </a:lnTo>
                  <a:lnTo>
                    <a:pt x="887" y="625"/>
                  </a:lnTo>
                  <a:close/>
                  <a:moveTo>
                    <a:pt x="1084" y="0"/>
                  </a:moveTo>
                  <a:lnTo>
                    <a:pt x="559" y="99"/>
                  </a:lnTo>
                  <a:lnTo>
                    <a:pt x="0" y="2432"/>
                  </a:lnTo>
                  <a:lnTo>
                    <a:pt x="0" y="2432"/>
                  </a:lnTo>
                  <a:lnTo>
                    <a:pt x="559" y="2333"/>
                  </a:lnTo>
                  <a:lnTo>
                    <a:pt x="624" y="1939"/>
                  </a:lnTo>
                  <a:lnTo>
                    <a:pt x="1479" y="1808"/>
                  </a:lnTo>
                  <a:lnTo>
                    <a:pt x="1676" y="2169"/>
                  </a:lnTo>
                  <a:lnTo>
                    <a:pt x="2235" y="2103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2101250" y="4624650"/>
              <a:ext cx="53425" cy="58650"/>
            </a:xfrm>
            <a:custGeom>
              <a:rect b="b" l="l" r="r" t="t"/>
              <a:pathLst>
                <a:path extrusionOk="0" h="2346" w="2137">
                  <a:moveTo>
                    <a:pt x="1028" y="492"/>
                  </a:moveTo>
                  <a:cubicBezTo>
                    <a:pt x="1107" y="492"/>
                    <a:pt x="1170" y="515"/>
                    <a:pt x="1217" y="539"/>
                  </a:cubicBezTo>
                  <a:cubicBezTo>
                    <a:pt x="1315" y="572"/>
                    <a:pt x="1381" y="637"/>
                    <a:pt x="1447" y="736"/>
                  </a:cubicBezTo>
                  <a:cubicBezTo>
                    <a:pt x="1512" y="834"/>
                    <a:pt x="1545" y="933"/>
                    <a:pt x="1578" y="1064"/>
                  </a:cubicBezTo>
                  <a:cubicBezTo>
                    <a:pt x="1578" y="1163"/>
                    <a:pt x="1578" y="1294"/>
                    <a:pt x="1545" y="1393"/>
                  </a:cubicBezTo>
                  <a:cubicBezTo>
                    <a:pt x="1512" y="1492"/>
                    <a:pt x="1479" y="1590"/>
                    <a:pt x="1414" y="1656"/>
                  </a:cubicBezTo>
                  <a:cubicBezTo>
                    <a:pt x="1348" y="1722"/>
                    <a:pt x="1249" y="1754"/>
                    <a:pt x="1151" y="1754"/>
                  </a:cubicBezTo>
                  <a:lnTo>
                    <a:pt x="789" y="1820"/>
                  </a:lnTo>
                  <a:lnTo>
                    <a:pt x="592" y="539"/>
                  </a:lnTo>
                  <a:lnTo>
                    <a:pt x="921" y="506"/>
                  </a:lnTo>
                  <a:cubicBezTo>
                    <a:pt x="959" y="496"/>
                    <a:pt x="995" y="492"/>
                    <a:pt x="1028" y="492"/>
                  </a:cubicBezTo>
                  <a:close/>
                  <a:moveTo>
                    <a:pt x="1046" y="0"/>
                  </a:moveTo>
                  <a:cubicBezTo>
                    <a:pt x="994" y="0"/>
                    <a:pt x="941" y="4"/>
                    <a:pt x="888" y="13"/>
                  </a:cubicBezTo>
                  <a:lnTo>
                    <a:pt x="1" y="144"/>
                  </a:lnTo>
                  <a:lnTo>
                    <a:pt x="329" y="2346"/>
                  </a:lnTo>
                  <a:lnTo>
                    <a:pt x="1184" y="2215"/>
                  </a:lnTo>
                  <a:cubicBezTo>
                    <a:pt x="1381" y="2215"/>
                    <a:pt x="1578" y="2116"/>
                    <a:pt x="1742" y="2017"/>
                  </a:cubicBezTo>
                  <a:cubicBezTo>
                    <a:pt x="1874" y="1886"/>
                    <a:pt x="1972" y="1754"/>
                    <a:pt x="2038" y="1557"/>
                  </a:cubicBezTo>
                  <a:cubicBezTo>
                    <a:pt x="2104" y="1393"/>
                    <a:pt x="2137" y="1196"/>
                    <a:pt x="2104" y="966"/>
                  </a:cubicBezTo>
                  <a:cubicBezTo>
                    <a:pt x="2071" y="769"/>
                    <a:pt x="2005" y="572"/>
                    <a:pt x="1874" y="407"/>
                  </a:cubicBezTo>
                  <a:cubicBezTo>
                    <a:pt x="1775" y="276"/>
                    <a:pt x="1644" y="144"/>
                    <a:pt x="1447" y="79"/>
                  </a:cubicBezTo>
                  <a:cubicBezTo>
                    <a:pt x="1326" y="31"/>
                    <a:pt x="1188" y="0"/>
                    <a:pt x="104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2170275" y="4614800"/>
              <a:ext cx="53400" cy="58650"/>
            </a:xfrm>
            <a:custGeom>
              <a:rect b="b" l="l" r="r" t="t"/>
              <a:pathLst>
                <a:path extrusionOk="0" h="2346" w="2136">
                  <a:moveTo>
                    <a:pt x="1072" y="459"/>
                  </a:moveTo>
                  <a:cubicBezTo>
                    <a:pt x="1139" y="459"/>
                    <a:pt x="1202" y="482"/>
                    <a:pt x="1249" y="505"/>
                  </a:cubicBezTo>
                  <a:cubicBezTo>
                    <a:pt x="1314" y="571"/>
                    <a:pt x="1347" y="637"/>
                    <a:pt x="1380" y="768"/>
                  </a:cubicBezTo>
                  <a:cubicBezTo>
                    <a:pt x="1380" y="867"/>
                    <a:pt x="1380" y="966"/>
                    <a:pt x="1314" y="1031"/>
                  </a:cubicBezTo>
                  <a:cubicBezTo>
                    <a:pt x="1282" y="1097"/>
                    <a:pt x="1183" y="1130"/>
                    <a:pt x="1084" y="1130"/>
                  </a:cubicBezTo>
                  <a:lnTo>
                    <a:pt x="690" y="1196"/>
                  </a:lnTo>
                  <a:lnTo>
                    <a:pt x="592" y="538"/>
                  </a:lnTo>
                  <a:lnTo>
                    <a:pt x="986" y="473"/>
                  </a:lnTo>
                  <a:cubicBezTo>
                    <a:pt x="1015" y="463"/>
                    <a:pt x="1044" y="459"/>
                    <a:pt x="1072" y="459"/>
                  </a:cubicBezTo>
                  <a:close/>
                  <a:moveTo>
                    <a:pt x="1105" y="0"/>
                  </a:moveTo>
                  <a:cubicBezTo>
                    <a:pt x="1047" y="0"/>
                    <a:pt x="986" y="4"/>
                    <a:pt x="920" y="13"/>
                  </a:cubicBezTo>
                  <a:lnTo>
                    <a:pt x="0" y="144"/>
                  </a:lnTo>
                  <a:lnTo>
                    <a:pt x="329" y="2346"/>
                  </a:lnTo>
                  <a:lnTo>
                    <a:pt x="854" y="2280"/>
                  </a:lnTo>
                  <a:lnTo>
                    <a:pt x="756" y="1656"/>
                  </a:lnTo>
                  <a:lnTo>
                    <a:pt x="1150" y="1590"/>
                  </a:lnTo>
                  <a:lnTo>
                    <a:pt x="1544" y="2181"/>
                  </a:lnTo>
                  <a:lnTo>
                    <a:pt x="2136" y="2083"/>
                  </a:lnTo>
                  <a:lnTo>
                    <a:pt x="1610" y="1426"/>
                  </a:lnTo>
                  <a:cubicBezTo>
                    <a:pt x="1709" y="1327"/>
                    <a:pt x="1807" y="1228"/>
                    <a:pt x="1840" y="1097"/>
                  </a:cubicBezTo>
                  <a:cubicBezTo>
                    <a:pt x="1873" y="966"/>
                    <a:pt x="1873" y="834"/>
                    <a:pt x="1873" y="670"/>
                  </a:cubicBezTo>
                  <a:cubicBezTo>
                    <a:pt x="1840" y="407"/>
                    <a:pt x="1742" y="243"/>
                    <a:pt x="1544" y="111"/>
                  </a:cubicBezTo>
                  <a:cubicBezTo>
                    <a:pt x="1421" y="37"/>
                    <a:pt x="1280" y="0"/>
                    <a:pt x="110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2236800" y="4606875"/>
              <a:ext cx="21400" cy="56725"/>
            </a:xfrm>
            <a:custGeom>
              <a:rect b="b" l="l" r="r" t="t"/>
              <a:pathLst>
                <a:path extrusionOk="0" h="2269" w="856">
                  <a:moveTo>
                    <a:pt x="526" y="1"/>
                  </a:moveTo>
                  <a:lnTo>
                    <a:pt x="1" y="67"/>
                  </a:lnTo>
                  <a:lnTo>
                    <a:pt x="329" y="2268"/>
                  </a:lnTo>
                  <a:lnTo>
                    <a:pt x="855" y="2203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273775" y="4599775"/>
              <a:ext cx="53425" cy="58900"/>
            </a:xfrm>
            <a:custGeom>
              <a:rect b="b" l="l" r="r" t="t"/>
              <a:pathLst>
                <a:path extrusionOk="0" h="2356" w="2137">
                  <a:moveTo>
                    <a:pt x="920" y="482"/>
                  </a:moveTo>
                  <a:cubicBezTo>
                    <a:pt x="1019" y="482"/>
                    <a:pt x="1118" y="482"/>
                    <a:pt x="1216" y="515"/>
                  </a:cubicBezTo>
                  <a:cubicBezTo>
                    <a:pt x="1315" y="581"/>
                    <a:pt x="1381" y="614"/>
                    <a:pt x="1446" y="712"/>
                  </a:cubicBezTo>
                  <a:cubicBezTo>
                    <a:pt x="1512" y="811"/>
                    <a:pt x="1545" y="909"/>
                    <a:pt x="1545" y="1041"/>
                  </a:cubicBezTo>
                  <a:cubicBezTo>
                    <a:pt x="1578" y="1172"/>
                    <a:pt x="1578" y="1271"/>
                    <a:pt x="1545" y="1369"/>
                  </a:cubicBezTo>
                  <a:cubicBezTo>
                    <a:pt x="1512" y="1468"/>
                    <a:pt x="1446" y="1567"/>
                    <a:pt x="1381" y="1632"/>
                  </a:cubicBezTo>
                  <a:cubicBezTo>
                    <a:pt x="1315" y="1698"/>
                    <a:pt x="1249" y="1731"/>
                    <a:pt x="1118" y="1764"/>
                  </a:cubicBezTo>
                  <a:lnTo>
                    <a:pt x="789" y="1797"/>
                  </a:lnTo>
                  <a:lnTo>
                    <a:pt x="592" y="548"/>
                  </a:lnTo>
                  <a:lnTo>
                    <a:pt x="920" y="482"/>
                  </a:lnTo>
                  <a:close/>
                  <a:moveTo>
                    <a:pt x="1114" y="1"/>
                  </a:moveTo>
                  <a:cubicBezTo>
                    <a:pt x="1034" y="1"/>
                    <a:pt x="950" y="8"/>
                    <a:pt x="855" y="22"/>
                  </a:cubicBezTo>
                  <a:lnTo>
                    <a:pt x="0" y="154"/>
                  </a:lnTo>
                  <a:lnTo>
                    <a:pt x="329" y="2355"/>
                  </a:lnTo>
                  <a:lnTo>
                    <a:pt x="1151" y="2224"/>
                  </a:lnTo>
                  <a:cubicBezTo>
                    <a:pt x="1381" y="2191"/>
                    <a:pt x="1545" y="2125"/>
                    <a:pt x="1709" y="1994"/>
                  </a:cubicBezTo>
                  <a:cubicBezTo>
                    <a:pt x="1873" y="1895"/>
                    <a:pt x="1972" y="1731"/>
                    <a:pt x="2038" y="1567"/>
                  </a:cubicBezTo>
                  <a:cubicBezTo>
                    <a:pt x="2103" y="1369"/>
                    <a:pt x="2136" y="1172"/>
                    <a:pt x="2103" y="942"/>
                  </a:cubicBezTo>
                  <a:cubicBezTo>
                    <a:pt x="2071" y="745"/>
                    <a:pt x="1972" y="548"/>
                    <a:pt x="1873" y="416"/>
                  </a:cubicBezTo>
                  <a:cubicBezTo>
                    <a:pt x="1775" y="252"/>
                    <a:pt x="1611" y="154"/>
                    <a:pt x="1446" y="55"/>
                  </a:cubicBezTo>
                  <a:cubicBezTo>
                    <a:pt x="1331" y="16"/>
                    <a:pt x="1227" y="1"/>
                    <a:pt x="1114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010075" y="4840800"/>
              <a:ext cx="48500" cy="60425"/>
            </a:xfrm>
            <a:custGeom>
              <a:rect b="b" l="l" r="r" t="t"/>
              <a:pathLst>
                <a:path extrusionOk="0" h="2417" w="1940">
                  <a:moveTo>
                    <a:pt x="951" y="326"/>
                  </a:moveTo>
                  <a:cubicBezTo>
                    <a:pt x="1081" y="326"/>
                    <a:pt x="1181" y="369"/>
                    <a:pt x="1282" y="469"/>
                  </a:cubicBezTo>
                  <a:cubicBezTo>
                    <a:pt x="1380" y="601"/>
                    <a:pt x="1446" y="831"/>
                    <a:pt x="1512" y="1126"/>
                  </a:cubicBezTo>
                  <a:cubicBezTo>
                    <a:pt x="1545" y="1422"/>
                    <a:pt x="1545" y="1652"/>
                    <a:pt x="1479" y="1816"/>
                  </a:cubicBezTo>
                  <a:cubicBezTo>
                    <a:pt x="1413" y="1981"/>
                    <a:pt x="1282" y="2046"/>
                    <a:pt x="1085" y="2079"/>
                  </a:cubicBezTo>
                  <a:cubicBezTo>
                    <a:pt x="1056" y="2085"/>
                    <a:pt x="1028" y="2088"/>
                    <a:pt x="1000" y="2088"/>
                  </a:cubicBezTo>
                  <a:cubicBezTo>
                    <a:pt x="866" y="2088"/>
                    <a:pt x="739" y="2024"/>
                    <a:pt x="657" y="1915"/>
                  </a:cubicBezTo>
                  <a:cubicBezTo>
                    <a:pt x="559" y="1784"/>
                    <a:pt x="460" y="1586"/>
                    <a:pt x="427" y="1291"/>
                  </a:cubicBezTo>
                  <a:cubicBezTo>
                    <a:pt x="395" y="995"/>
                    <a:pt x="395" y="765"/>
                    <a:pt x="460" y="601"/>
                  </a:cubicBezTo>
                  <a:cubicBezTo>
                    <a:pt x="526" y="436"/>
                    <a:pt x="657" y="338"/>
                    <a:pt x="822" y="338"/>
                  </a:cubicBezTo>
                  <a:cubicBezTo>
                    <a:pt x="868" y="330"/>
                    <a:pt x="911" y="326"/>
                    <a:pt x="951" y="326"/>
                  </a:cubicBezTo>
                  <a:close/>
                  <a:moveTo>
                    <a:pt x="931" y="1"/>
                  </a:moveTo>
                  <a:cubicBezTo>
                    <a:pt x="886" y="1"/>
                    <a:pt x="838" y="4"/>
                    <a:pt x="789" y="9"/>
                  </a:cubicBezTo>
                  <a:cubicBezTo>
                    <a:pt x="493" y="42"/>
                    <a:pt x="296" y="173"/>
                    <a:pt x="165" y="403"/>
                  </a:cubicBezTo>
                  <a:cubicBezTo>
                    <a:pt x="33" y="633"/>
                    <a:pt x="0" y="962"/>
                    <a:pt x="66" y="1324"/>
                  </a:cubicBezTo>
                  <a:cubicBezTo>
                    <a:pt x="99" y="1718"/>
                    <a:pt x="230" y="2014"/>
                    <a:pt x="427" y="2178"/>
                  </a:cubicBezTo>
                  <a:cubicBezTo>
                    <a:pt x="565" y="2343"/>
                    <a:pt x="772" y="2416"/>
                    <a:pt x="1009" y="2416"/>
                  </a:cubicBezTo>
                  <a:cubicBezTo>
                    <a:pt x="1055" y="2416"/>
                    <a:pt x="1102" y="2413"/>
                    <a:pt x="1150" y="2408"/>
                  </a:cubicBezTo>
                  <a:cubicBezTo>
                    <a:pt x="1446" y="2342"/>
                    <a:pt x="1643" y="2211"/>
                    <a:pt x="1775" y="1981"/>
                  </a:cubicBezTo>
                  <a:cubicBezTo>
                    <a:pt x="1906" y="1751"/>
                    <a:pt x="1939" y="1455"/>
                    <a:pt x="1873" y="1061"/>
                  </a:cubicBezTo>
                  <a:cubicBezTo>
                    <a:pt x="1808" y="699"/>
                    <a:pt x="1709" y="403"/>
                    <a:pt x="1512" y="206"/>
                  </a:cubicBezTo>
                  <a:cubicBezTo>
                    <a:pt x="1348" y="69"/>
                    <a:pt x="1160" y="1"/>
                    <a:pt x="931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072500" y="4830325"/>
              <a:ext cx="44400" cy="62275"/>
            </a:xfrm>
            <a:custGeom>
              <a:rect b="b" l="l" r="r" t="t"/>
              <a:pathLst>
                <a:path extrusionOk="0" h="2491" w="1776">
                  <a:moveTo>
                    <a:pt x="1414" y="1"/>
                  </a:moveTo>
                  <a:lnTo>
                    <a:pt x="1" y="198"/>
                  </a:lnTo>
                  <a:lnTo>
                    <a:pt x="66" y="560"/>
                  </a:lnTo>
                  <a:lnTo>
                    <a:pt x="1019" y="395"/>
                  </a:lnTo>
                  <a:lnTo>
                    <a:pt x="1019" y="395"/>
                  </a:lnTo>
                  <a:lnTo>
                    <a:pt x="494" y="1151"/>
                  </a:lnTo>
                  <a:lnTo>
                    <a:pt x="526" y="1381"/>
                  </a:lnTo>
                  <a:lnTo>
                    <a:pt x="822" y="1348"/>
                  </a:lnTo>
                  <a:cubicBezTo>
                    <a:pt x="870" y="1339"/>
                    <a:pt x="916" y="1335"/>
                    <a:pt x="958" y="1335"/>
                  </a:cubicBezTo>
                  <a:cubicBezTo>
                    <a:pt x="1061" y="1335"/>
                    <a:pt x="1147" y="1358"/>
                    <a:pt x="1216" y="1381"/>
                  </a:cubicBezTo>
                  <a:cubicBezTo>
                    <a:pt x="1315" y="1447"/>
                    <a:pt x="1381" y="1545"/>
                    <a:pt x="1414" y="1644"/>
                  </a:cubicBezTo>
                  <a:cubicBezTo>
                    <a:pt x="1414" y="1775"/>
                    <a:pt x="1381" y="1874"/>
                    <a:pt x="1315" y="1973"/>
                  </a:cubicBezTo>
                  <a:cubicBezTo>
                    <a:pt x="1249" y="2071"/>
                    <a:pt x="1118" y="2104"/>
                    <a:pt x="954" y="2137"/>
                  </a:cubicBezTo>
                  <a:cubicBezTo>
                    <a:pt x="921" y="2148"/>
                    <a:pt x="884" y="2151"/>
                    <a:pt x="847" y="2151"/>
                  </a:cubicBezTo>
                  <a:cubicBezTo>
                    <a:pt x="771" y="2151"/>
                    <a:pt x="691" y="2137"/>
                    <a:pt x="625" y="2137"/>
                  </a:cubicBezTo>
                  <a:cubicBezTo>
                    <a:pt x="526" y="2104"/>
                    <a:pt x="395" y="2038"/>
                    <a:pt x="329" y="1973"/>
                  </a:cubicBezTo>
                  <a:lnTo>
                    <a:pt x="198" y="2334"/>
                  </a:lnTo>
                  <a:cubicBezTo>
                    <a:pt x="329" y="2400"/>
                    <a:pt x="461" y="2433"/>
                    <a:pt x="592" y="2465"/>
                  </a:cubicBezTo>
                  <a:cubicBezTo>
                    <a:pt x="674" y="2482"/>
                    <a:pt x="748" y="2490"/>
                    <a:pt x="818" y="2490"/>
                  </a:cubicBezTo>
                  <a:cubicBezTo>
                    <a:pt x="888" y="2490"/>
                    <a:pt x="954" y="2482"/>
                    <a:pt x="1019" y="2465"/>
                  </a:cubicBezTo>
                  <a:cubicBezTo>
                    <a:pt x="1184" y="2433"/>
                    <a:pt x="1348" y="2400"/>
                    <a:pt x="1447" y="2301"/>
                  </a:cubicBezTo>
                  <a:cubicBezTo>
                    <a:pt x="1578" y="2235"/>
                    <a:pt x="1677" y="2137"/>
                    <a:pt x="1709" y="2005"/>
                  </a:cubicBezTo>
                  <a:cubicBezTo>
                    <a:pt x="1775" y="1874"/>
                    <a:pt x="1775" y="1743"/>
                    <a:pt x="1775" y="1611"/>
                  </a:cubicBezTo>
                  <a:cubicBezTo>
                    <a:pt x="1742" y="1414"/>
                    <a:pt x="1644" y="1283"/>
                    <a:pt x="1512" y="1184"/>
                  </a:cubicBezTo>
                  <a:cubicBezTo>
                    <a:pt x="1381" y="1085"/>
                    <a:pt x="1216" y="1052"/>
                    <a:pt x="986" y="1052"/>
                  </a:cubicBezTo>
                  <a:lnTo>
                    <a:pt x="888" y="1052"/>
                  </a:lnTo>
                  <a:lnTo>
                    <a:pt x="1447" y="23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491475" y="4569925"/>
              <a:ext cx="41925" cy="56700"/>
            </a:xfrm>
            <a:custGeom>
              <a:rect b="b" l="l" r="r" t="t"/>
              <a:pathLst>
                <a:path extrusionOk="0" h="2268" w="1677">
                  <a:moveTo>
                    <a:pt x="526" y="0"/>
                  </a:moveTo>
                  <a:lnTo>
                    <a:pt x="0" y="66"/>
                  </a:lnTo>
                  <a:lnTo>
                    <a:pt x="329" y="2268"/>
                  </a:lnTo>
                  <a:lnTo>
                    <a:pt x="1676" y="2070"/>
                  </a:lnTo>
                  <a:lnTo>
                    <a:pt x="1611" y="1578"/>
                  </a:lnTo>
                  <a:lnTo>
                    <a:pt x="756" y="170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2545700" y="4558925"/>
              <a:ext cx="55875" cy="57350"/>
            </a:xfrm>
            <a:custGeom>
              <a:rect b="b" l="l" r="r" t="t"/>
              <a:pathLst>
                <a:path extrusionOk="0" h="2294" w="2235">
                  <a:moveTo>
                    <a:pt x="1105" y="492"/>
                  </a:moveTo>
                  <a:cubicBezTo>
                    <a:pt x="1175" y="492"/>
                    <a:pt x="1245" y="516"/>
                    <a:pt x="1315" y="539"/>
                  </a:cubicBezTo>
                  <a:cubicBezTo>
                    <a:pt x="1413" y="572"/>
                    <a:pt x="1479" y="637"/>
                    <a:pt x="1545" y="736"/>
                  </a:cubicBezTo>
                  <a:cubicBezTo>
                    <a:pt x="1610" y="835"/>
                    <a:pt x="1643" y="933"/>
                    <a:pt x="1676" y="1065"/>
                  </a:cubicBezTo>
                  <a:cubicBezTo>
                    <a:pt x="1676" y="1196"/>
                    <a:pt x="1676" y="1295"/>
                    <a:pt x="1643" y="1393"/>
                  </a:cubicBezTo>
                  <a:cubicBezTo>
                    <a:pt x="1610" y="1525"/>
                    <a:pt x="1545" y="1590"/>
                    <a:pt x="1479" y="1656"/>
                  </a:cubicBezTo>
                  <a:cubicBezTo>
                    <a:pt x="1413" y="1755"/>
                    <a:pt x="1315" y="1788"/>
                    <a:pt x="1216" y="1788"/>
                  </a:cubicBezTo>
                  <a:cubicBezTo>
                    <a:pt x="1187" y="1797"/>
                    <a:pt x="1158" y="1801"/>
                    <a:pt x="1130" y="1801"/>
                  </a:cubicBezTo>
                  <a:cubicBezTo>
                    <a:pt x="1062" y="1801"/>
                    <a:pt x="1000" y="1778"/>
                    <a:pt x="953" y="1755"/>
                  </a:cubicBezTo>
                  <a:cubicBezTo>
                    <a:pt x="855" y="1689"/>
                    <a:pt x="756" y="1623"/>
                    <a:pt x="690" y="1558"/>
                  </a:cubicBezTo>
                  <a:cubicBezTo>
                    <a:pt x="624" y="1459"/>
                    <a:pt x="592" y="1360"/>
                    <a:pt x="592" y="1229"/>
                  </a:cubicBezTo>
                  <a:cubicBezTo>
                    <a:pt x="559" y="1097"/>
                    <a:pt x="559" y="999"/>
                    <a:pt x="592" y="900"/>
                  </a:cubicBezTo>
                  <a:cubicBezTo>
                    <a:pt x="624" y="769"/>
                    <a:pt x="690" y="703"/>
                    <a:pt x="756" y="605"/>
                  </a:cubicBezTo>
                  <a:cubicBezTo>
                    <a:pt x="855" y="539"/>
                    <a:pt x="920" y="506"/>
                    <a:pt x="1019" y="506"/>
                  </a:cubicBezTo>
                  <a:cubicBezTo>
                    <a:pt x="1048" y="496"/>
                    <a:pt x="1077" y="492"/>
                    <a:pt x="1105" y="492"/>
                  </a:cubicBezTo>
                  <a:close/>
                  <a:moveTo>
                    <a:pt x="1112" y="0"/>
                  </a:moveTo>
                  <a:cubicBezTo>
                    <a:pt x="1059" y="0"/>
                    <a:pt x="1006" y="4"/>
                    <a:pt x="953" y="13"/>
                  </a:cubicBezTo>
                  <a:cubicBezTo>
                    <a:pt x="756" y="46"/>
                    <a:pt x="559" y="112"/>
                    <a:pt x="427" y="243"/>
                  </a:cubicBezTo>
                  <a:cubicBezTo>
                    <a:pt x="263" y="375"/>
                    <a:pt x="164" y="506"/>
                    <a:pt x="99" y="703"/>
                  </a:cubicBezTo>
                  <a:cubicBezTo>
                    <a:pt x="33" y="900"/>
                    <a:pt x="0" y="1097"/>
                    <a:pt x="33" y="1295"/>
                  </a:cubicBezTo>
                  <a:cubicBezTo>
                    <a:pt x="66" y="1525"/>
                    <a:pt x="132" y="1689"/>
                    <a:pt x="263" y="1853"/>
                  </a:cubicBezTo>
                  <a:cubicBezTo>
                    <a:pt x="394" y="2018"/>
                    <a:pt x="526" y="2149"/>
                    <a:pt x="723" y="2215"/>
                  </a:cubicBezTo>
                  <a:cubicBezTo>
                    <a:pt x="843" y="2263"/>
                    <a:pt x="981" y="2293"/>
                    <a:pt x="1124" y="2293"/>
                  </a:cubicBezTo>
                  <a:cubicBezTo>
                    <a:pt x="1176" y="2293"/>
                    <a:pt x="1229" y="2289"/>
                    <a:pt x="1282" y="2280"/>
                  </a:cubicBezTo>
                  <a:cubicBezTo>
                    <a:pt x="1479" y="2248"/>
                    <a:pt x="1676" y="2182"/>
                    <a:pt x="1807" y="2050"/>
                  </a:cubicBezTo>
                  <a:cubicBezTo>
                    <a:pt x="1972" y="1919"/>
                    <a:pt x="2070" y="1788"/>
                    <a:pt x="2136" y="1590"/>
                  </a:cubicBezTo>
                  <a:cubicBezTo>
                    <a:pt x="2202" y="1393"/>
                    <a:pt x="2235" y="1196"/>
                    <a:pt x="2202" y="966"/>
                  </a:cubicBezTo>
                  <a:cubicBezTo>
                    <a:pt x="2169" y="769"/>
                    <a:pt x="2103" y="572"/>
                    <a:pt x="1972" y="440"/>
                  </a:cubicBezTo>
                  <a:cubicBezTo>
                    <a:pt x="1873" y="276"/>
                    <a:pt x="1709" y="145"/>
                    <a:pt x="1545" y="79"/>
                  </a:cubicBezTo>
                  <a:cubicBezTo>
                    <a:pt x="1400" y="31"/>
                    <a:pt x="1256" y="0"/>
                    <a:pt x="1112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2617975" y="4546100"/>
              <a:ext cx="54250" cy="61625"/>
            </a:xfrm>
            <a:custGeom>
              <a:rect b="b" l="l" r="r" t="t"/>
              <a:pathLst>
                <a:path extrusionOk="0" h="2465" w="2170">
                  <a:moveTo>
                    <a:pt x="1841" y="0"/>
                  </a:moveTo>
                  <a:lnTo>
                    <a:pt x="1348" y="66"/>
                  </a:lnTo>
                  <a:lnTo>
                    <a:pt x="1545" y="1413"/>
                  </a:lnTo>
                  <a:lnTo>
                    <a:pt x="461" y="197"/>
                  </a:lnTo>
                  <a:lnTo>
                    <a:pt x="1" y="263"/>
                  </a:lnTo>
                  <a:lnTo>
                    <a:pt x="297" y="2465"/>
                  </a:lnTo>
                  <a:lnTo>
                    <a:pt x="789" y="2399"/>
                  </a:lnTo>
                  <a:lnTo>
                    <a:pt x="592" y="1085"/>
                  </a:lnTo>
                  <a:lnTo>
                    <a:pt x="1710" y="2268"/>
                  </a:lnTo>
                  <a:lnTo>
                    <a:pt x="2170" y="2202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2687800" y="4539200"/>
              <a:ext cx="52625" cy="58675"/>
            </a:xfrm>
            <a:custGeom>
              <a:rect b="b" l="l" r="r" t="t"/>
              <a:pathLst>
                <a:path extrusionOk="0" h="2347" w="2105">
                  <a:moveTo>
                    <a:pt x="921" y="473"/>
                  </a:moveTo>
                  <a:cubicBezTo>
                    <a:pt x="1020" y="473"/>
                    <a:pt x="1118" y="473"/>
                    <a:pt x="1217" y="539"/>
                  </a:cubicBezTo>
                  <a:cubicBezTo>
                    <a:pt x="1283" y="572"/>
                    <a:pt x="1381" y="638"/>
                    <a:pt x="1414" y="736"/>
                  </a:cubicBezTo>
                  <a:cubicBezTo>
                    <a:pt x="1480" y="802"/>
                    <a:pt x="1545" y="934"/>
                    <a:pt x="1545" y="1032"/>
                  </a:cubicBezTo>
                  <a:cubicBezTo>
                    <a:pt x="1578" y="1164"/>
                    <a:pt x="1545" y="1295"/>
                    <a:pt x="1545" y="1394"/>
                  </a:cubicBezTo>
                  <a:cubicBezTo>
                    <a:pt x="1513" y="1492"/>
                    <a:pt x="1447" y="1558"/>
                    <a:pt x="1381" y="1624"/>
                  </a:cubicBezTo>
                  <a:cubicBezTo>
                    <a:pt x="1315" y="1689"/>
                    <a:pt x="1217" y="1722"/>
                    <a:pt x="1118" y="1755"/>
                  </a:cubicBezTo>
                  <a:lnTo>
                    <a:pt x="757" y="1788"/>
                  </a:lnTo>
                  <a:lnTo>
                    <a:pt x="592" y="539"/>
                  </a:lnTo>
                  <a:lnTo>
                    <a:pt x="921" y="473"/>
                  </a:lnTo>
                  <a:close/>
                  <a:moveTo>
                    <a:pt x="1013" y="1"/>
                  </a:moveTo>
                  <a:cubicBezTo>
                    <a:pt x="961" y="1"/>
                    <a:pt x="908" y="5"/>
                    <a:pt x="855" y="13"/>
                  </a:cubicBezTo>
                  <a:lnTo>
                    <a:pt x="1" y="145"/>
                  </a:lnTo>
                  <a:lnTo>
                    <a:pt x="330" y="2347"/>
                  </a:lnTo>
                  <a:lnTo>
                    <a:pt x="1151" y="2215"/>
                  </a:lnTo>
                  <a:cubicBezTo>
                    <a:pt x="1381" y="2182"/>
                    <a:pt x="1545" y="2116"/>
                    <a:pt x="1710" y="1985"/>
                  </a:cubicBezTo>
                  <a:cubicBezTo>
                    <a:pt x="1841" y="1886"/>
                    <a:pt x="1973" y="1722"/>
                    <a:pt x="2038" y="1558"/>
                  </a:cubicBezTo>
                  <a:cubicBezTo>
                    <a:pt x="2104" y="1361"/>
                    <a:pt x="2104" y="1164"/>
                    <a:pt x="2071" y="966"/>
                  </a:cubicBezTo>
                  <a:cubicBezTo>
                    <a:pt x="2038" y="736"/>
                    <a:pt x="1973" y="572"/>
                    <a:pt x="1874" y="408"/>
                  </a:cubicBezTo>
                  <a:cubicBezTo>
                    <a:pt x="1743" y="243"/>
                    <a:pt x="1611" y="145"/>
                    <a:pt x="1414" y="79"/>
                  </a:cubicBezTo>
                  <a:cubicBezTo>
                    <a:pt x="1294" y="31"/>
                    <a:pt x="1156" y="1"/>
                    <a:pt x="1013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2755175" y="4528350"/>
              <a:ext cx="55875" cy="57525"/>
            </a:xfrm>
            <a:custGeom>
              <a:rect b="b" l="l" r="r" t="t"/>
              <a:pathLst>
                <a:path extrusionOk="0" h="2301" w="2235">
                  <a:moveTo>
                    <a:pt x="1052" y="480"/>
                  </a:moveTo>
                  <a:cubicBezTo>
                    <a:pt x="1151" y="480"/>
                    <a:pt x="1216" y="480"/>
                    <a:pt x="1315" y="546"/>
                  </a:cubicBezTo>
                  <a:cubicBezTo>
                    <a:pt x="1413" y="579"/>
                    <a:pt x="1479" y="645"/>
                    <a:pt x="1545" y="743"/>
                  </a:cubicBezTo>
                  <a:cubicBezTo>
                    <a:pt x="1611" y="842"/>
                    <a:pt x="1644" y="940"/>
                    <a:pt x="1676" y="1072"/>
                  </a:cubicBezTo>
                  <a:cubicBezTo>
                    <a:pt x="1676" y="1170"/>
                    <a:pt x="1676" y="1302"/>
                    <a:pt x="1644" y="1400"/>
                  </a:cubicBezTo>
                  <a:cubicBezTo>
                    <a:pt x="1611" y="1499"/>
                    <a:pt x="1578" y="1598"/>
                    <a:pt x="1479" y="1663"/>
                  </a:cubicBezTo>
                  <a:cubicBezTo>
                    <a:pt x="1413" y="1729"/>
                    <a:pt x="1315" y="1762"/>
                    <a:pt x="1216" y="1795"/>
                  </a:cubicBezTo>
                  <a:cubicBezTo>
                    <a:pt x="1118" y="1795"/>
                    <a:pt x="1019" y="1795"/>
                    <a:pt x="953" y="1762"/>
                  </a:cubicBezTo>
                  <a:cubicBezTo>
                    <a:pt x="855" y="1696"/>
                    <a:pt x="756" y="1630"/>
                    <a:pt x="691" y="1532"/>
                  </a:cubicBezTo>
                  <a:cubicBezTo>
                    <a:pt x="625" y="1433"/>
                    <a:pt x="592" y="1335"/>
                    <a:pt x="592" y="1203"/>
                  </a:cubicBezTo>
                  <a:cubicBezTo>
                    <a:pt x="559" y="1105"/>
                    <a:pt x="559" y="973"/>
                    <a:pt x="592" y="875"/>
                  </a:cubicBezTo>
                  <a:cubicBezTo>
                    <a:pt x="658" y="776"/>
                    <a:pt x="691" y="677"/>
                    <a:pt x="789" y="612"/>
                  </a:cubicBezTo>
                  <a:cubicBezTo>
                    <a:pt x="855" y="546"/>
                    <a:pt x="953" y="513"/>
                    <a:pt x="1052" y="480"/>
                  </a:cubicBezTo>
                  <a:close/>
                  <a:moveTo>
                    <a:pt x="1170" y="1"/>
                  </a:moveTo>
                  <a:cubicBezTo>
                    <a:pt x="1098" y="1"/>
                    <a:pt x="1026" y="8"/>
                    <a:pt x="953" y="20"/>
                  </a:cubicBezTo>
                  <a:cubicBezTo>
                    <a:pt x="756" y="20"/>
                    <a:pt x="592" y="119"/>
                    <a:pt x="428" y="250"/>
                  </a:cubicBezTo>
                  <a:cubicBezTo>
                    <a:pt x="263" y="349"/>
                    <a:pt x="165" y="513"/>
                    <a:pt x="99" y="710"/>
                  </a:cubicBezTo>
                  <a:cubicBezTo>
                    <a:pt x="33" y="875"/>
                    <a:pt x="0" y="1072"/>
                    <a:pt x="33" y="1302"/>
                  </a:cubicBezTo>
                  <a:cubicBezTo>
                    <a:pt x="66" y="1499"/>
                    <a:pt x="165" y="1696"/>
                    <a:pt x="263" y="1860"/>
                  </a:cubicBezTo>
                  <a:cubicBezTo>
                    <a:pt x="395" y="2025"/>
                    <a:pt x="526" y="2156"/>
                    <a:pt x="723" y="2222"/>
                  </a:cubicBezTo>
                  <a:cubicBezTo>
                    <a:pt x="844" y="2270"/>
                    <a:pt x="982" y="2300"/>
                    <a:pt x="1124" y="2300"/>
                  </a:cubicBezTo>
                  <a:cubicBezTo>
                    <a:pt x="1176" y="2300"/>
                    <a:pt x="1229" y="2296"/>
                    <a:pt x="1282" y="2288"/>
                  </a:cubicBezTo>
                  <a:cubicBezTo>
                    <a:pt x="1512" y="2255"/>
                    <a:pt x="1676" y="2189"/>
                    <a:pt x="1808" y="2058"/>
                  </a:cubicBezTo>
                  <a:cubicBezTo>
                    <a:pt x="1972" y="1926"/>
                    <a:pt x="2071" y="1762"/>
                    <a:pt x="2136" y="1598"/>
                  </a:cubicBezTo>
                  <a:cubicBezTo>
                    <a:pt x="2235" y="1400"/>
                    <a:pt x="2235" y="1203"/>
                    <a:pt x="2202" y="973"/>
                  </a:cubicBezTo>
                  <a:cubicBezTo>
                    <a:pt x="2169" y="776"/>
                    <a:pt x="2104" y="579"/>
                    <a:pt x="1972" y="415"/>
                  </a:cubicBezTo>
                  <a:cubicBezTo>
                    <a:pt x="1874" y="250"/>
                    <a:pt x="1709" y="152"/>
                    <a:pt x="1545" y="86"/>
                  </a:cubicBezTo>
                  <a:cubicBezTo>
                    <a:pt x="1420" y="23"/>
                    <a:pt x="1295" y="1"/>
                    <a:pt x="1170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827475" y="4515700"/>
              <a:ext cx="54225" cy="61625"/>
            </a:xfrm>
            <a:custGeom>
              <a:rect b="b" l="l" r="r" t="t"/>
              <a:pathLst>
                <a:path extrusionOk="0" h="2465" w="2169">
                  <a:moveTo>
                    <a:pt x="1840" y="0"/>
                  </a:moveTo>
                  <a:lnTo>
                    <a:pt x="1347" y="66"/>
                  </a:lnTo>
                  <a:lnTo>
                    <a:pt x="1545" y="1381"/>
                  </a:lnTo>
                  <a:lnTo>
                    <a:pt x="460" y="198"/>
                  </a:lnTo>
                  <a:lnTo>
                    <a:pt x="0" y="263"/>
                  </a:lnTo>
                  <a:lnTo>
                    <a:pt x="329" y="2465"/>
                  </a:lnTo>
                  <a:lnTo>
                    <a:pt x="789" y="2399"/>
                  </a:lnTo>
                  <a:lnTo>
                    <a:pt x="625" y="1085"/>
                  </a:lnTo>
                  <a:lnTo>
                    <a:pt x="625" y="1085"/>
                  </a:lnTo>
                  <a:lnTo>
                    <a:pt x="1709" y="2268"/>
                  </a:lnTo>
                  <a:lnTo>
                    <a:pt x="2169" y="2202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2385500" y="4608525"/>
              <a:ext cx="24675" cy="32900"/>
            </a:xfrm>
            <a:custGeom>
              <a:rect b="b" l="l" r="r" t="t"/>
              <a:pathLst>
                <a:path extrusionOk="0" h="1316" w="987">
                  <a:moveTo>
                    <a:pt x="953" y="1"/>
                  </a:moveTo>
                  <a:lnTo>
                    <a:pt x="0" y="132"/>
                  </a:lnTo>
                  <a:lnTo>
                    <a:pt x="33" y="395"/>
                  </a:lnTo>
                  <a:lnTo>
                    <a:pt x="362" y="362"/>
                  </a:lnTo>
                  <a:lnTo>
                    <a:pt x="526" y="1315"/>
                  </a:lnTo>
                  <a:lnTo>
                    <a:pt x="822" y="1282"/>
                  </a:lnTo>
                  <a:lnTo>
                    <a:pt x="658" y="296"/>
                  </a:lnTo>
                  <a:lnTo>
                    <a:pt x="986" y="26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2414250" y="4605250"/>
              <a:ext cx="30425" cy="32050"/>
            </a:xfrm>
            <a:custGeom>
              <a:rect b="b" l="l" r="r" t="t"/>
              <a:pathLst>
                <a:path extrusionOk="0" h="1282" w="1217">
                  <a:moveTo>
                    <a:pt x="559" y="263"/>
                  </a:moveTo>
                  <a:cubicBezTo>
                    <a:pt x="625" y="263"/>
                    <a:pt x="658" y="263"/>
                    <a:pt x="723" y="296"/>
                  </a:cubicBezTo>
                  <a:cubicBezTo>
                    <a:pt x="756" y="329"/>
                    <a:pt x="822" y="362"/>
                    <a:pt x="855" y="427"/>
                  </a:cubicBezTo>
                  <a:cubicBezTo>
                    <a:pt x="888" y="460"/>
                    <a:pt x="888" y="526"/>
                    <a:pt x="921" y="592"/>
                  </a:cubicBezTo>
                  <a:cubicBezTo>
                    <a:pt x="921" y="657"/>
                    <a:pt x="921" y="723"/>
                    <a:pt x="888" y="789"/>
                  </a:cubicBezTo>
                  <a:cubicBezTo>
                    <a:pt x="888" y="855"/>
                    <a:pt x="855" y="887"/>
                    <a:pt x="822" y="920"/>
                  </a:cubicBezTo>
                  <a:cubicBezTo>
                    <a:pt x="756" y="953"/>
                    <a:pt x="723" y="986"/>
                    <a:pt x="658" y="986"/>
                  </a:cubicBezTo>
                  <a:cubicBezTo>
                    <a:pt x="647" y="997"/>
                    <a:pt x="632" y="1001"/>
                    <a:pt x="615" y="1001"/>
                  </a:cubicBezTo>
                  <a:cubicBezTo>
                    <a:pt x="581" y="1001"/>
                    <a:pt x="537" y="986"/>
                    <a:pt x="493" y="986"/>
                  </a:cubicBezTo>
                  <a:cubicBezTo>
                    <a:pt x="461" y="953"/>
                    <a:pt x="395" y="920"/>
                    <a:pt x="362" y="855"/>
                  </a:cubicBezTo>
                  <a:cubicBezTo>
                    <a:pt x="329" y="822"/>
                    <a:pt x="329" y="756"/>
                    <a:pt x="296" y="690"/>
                  </a:cubicBezTo>
                  <a:cubicBezTo>
                    <a:pt x="296" y="625"/>
                    <a:pt x="296" y="559"/>
                    <a:pt x="329" y="493"/>
                  </a:cubicBezTo>
                  <a:cubicBezTo>
                    <a:pt x="329" y="427"/>
                    <a:pt x="362" y="395"/>
                    <a:pt x="395" y="329"/>
                  </a:cubicBezTo>
                  <a:cubicBezTo>
                    <a:pt x="461" y="296"/>
                    <a:pt x="493" y="296"/>
                    <a:pt x="559" y="263"/>
                  </a:cubicBezTo>
                  <a:close/>
                  <a:moveTo>
                    <a:pt x="526" y="0"/>
                  </a:moveTo>
                  <a:cubicBezTo>
                    <a:pt x="395" y="33"/>
                    <a:pt x="296" y="66"/>
                    <a:pt x="231" y="132"/>
                  </a:cubicBezTo>
                  <a:cubicBezTo>
                    <a:pt x="132" y="197"/>
                    <a:pt x="66" y="296"/>
                    <a:pt x="33" y="395"/>
                  </a:cubicBezTo>
                  <a:cubicBezTo>
                    <a:pt x="1" y="493"/>
                    <a:pt x="1" y="592"/>
                    <a:pt x="1" y="723"/>
                  </a:cubicBezTo>
                  <a:cubicBezTo>
                    <a:pt x="33" y="855"/>
                    <a:pt x="66" y="953"/>
                    <a:pt x="132" y="1052"/>
                  </a:cubicBezTo>
                  <a:cubicBezTo>
                    <a:pt x="198" y="1118"/>
                    <a:pt x="296" y="1183"/>
                    <a:pt x="395" y="1249"/>
                  </a:cubicBezTo>
                  <a:cubicBezTo>
                    <a:pt x="493" y="1282"/>
                    <a:pt x="592" y="1282"/>
                    <a:pt x="691" y="1282"/>
                  </a:cubicBezTo>
                  <a:cubicBezTo>
                    <a:pt x="822" y="1249"/>
                    <a:pt x="921" y="1216"/>
                    <a:pt x="986" y="1150"/>
                  </a:cubicBezTo>
                  <a:cubicBezTo>
                    <a:pt x="1085" y="1085"/>
                    <a:pt x="1151" y="986"/>
                    <a:pt x="1183" y="887"/>
                  </a:cubicBezTo>
                  <a:cubicBezTo>
                    <a:pt x="1216" y="789"/>
                    <a:pt x="1216" y="657"/>
                    <a:pt x="1216" y="559"/>
                  </a:cubicBezTo>
                  <a:cubicBezTo>
                    <a:pt x="1183" y="427"/>
                    <a:pt x="1151" y="329"/>
                    <a:pt x="1085" y="230"/>
                  </a:cubicBezTo>
                  <a:cubicBezTo>
                    <a:pt x="1019" y="165"/>
                    <a:pt x="921" y="99"/>
                    <a:pt x="822" y="33"/>
                  </a:cubicBezTo>
                  <a:cubicBezTo>
                    <a:pt x="723" y="0"/>
                    <a:pt x="625" y="0"/>
                    <a:pt x="526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1982950" y="4772000"/>
              <a:ext cx="4150" cy="28775"/>
            </a:xfrm>
            <a:custGeom>
              <a:rect b="b" l="l" r="r" t="t"/>
              <a:pathLst>
                <a:path extrusionOk="0" fill="none" h="1151" w="166">
                  <a:moveTo>
                    <a:pt x="1" y="1"/>
                  </a:moveTo>
                  <a:lnTo>
                    <a:pt x="165" y="115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2051975" y="4762150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0" y="1"/>
                  </a:moveTo>
                  <a:lnTo>
                    <a:pt x="164" y="115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2093875" y="4756400"/>
              <a:ext cx="3300" cy="27950"/>
            </a:xfrm>
            <a:custGeom>
              <a:rect b="b" l="l" r="r" t="t"/>
              <a:pathLst>
                <a:path extrusionOk="0" fill="none" h="1118" w="132">
                  <a:moveTo>
                    <a:pt x="0" y="1"/>
                  </a:moveTo>
                  <a:lnTo>
                    <a:pt x="131" y="1118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2019925" y="4766250"/>
              <a:ext cx="4950" cy="28775"/>
            </a:xfrm>
            <a:custGeom>
              <a:rect b="b" l="l" r="r" t="t"/>
              <a:pathLst>
                <a:path extrusionOk="0" fill="none" h="1151" w="198">
                  <a:moveTo>
                    <a:pt x="1" y="1"/>
                  </a:moveTo>
                  <a:lnTo>
                    <a:pt x="198" y="115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1994450" y="4772825"/>
              <a:ext cx="13175" cy="2500"/>
            </a:xfrm>
            <a:custGeom>
              <a:rect b="b" l="l" r="r" t="t"/>
              <a:pathLst>
                <a:path extrusionOk="0" fill="none" h="100" w="527">
                  <a:moveTo>
                    <a:pt x="527" y="1"/>
                  </a:moveTo>
                  <a:lnTo>
                    <a:pt x="1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2032250" y="4767900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296" y="1"/>
                  </a:moveTo>
                  <a:lnTo>
                    <a:pt x="1" y="3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065925" y="4763800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297" y="0"/>
                  </a:moveTo>
                  <a:lnTo>
                    <a:pt x="1" y="3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1996100" y="4785975"/>
              <a:ext cx="13175" cy="1675"/>
            </a:xfrm>
            <a:custGeom>
              <a:rect b="b" l="l" r="r" t="t"/>
              <a:pathLst>
                <a:path extrusionOk="0" fill="none" h="67" w="527">
                  <a:moveTo>
                    <a:pt x="526" y="1"/>
                  </a:moveTo>
                  <a:lnTo>
                    <a:pt x="1" y="6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2021575" y="4788450"/>
              <a:ext cx="20550" cy="2475"/>
            </a:xfrm>
            <a:custGeom>
              <a:rect b="b" l="l" r="r" t="t"/>
              <a:pathLst>
                <a:path extrusionOk="0" fill="none" h="99" w="822">
                  <a:moveTo>
                    <a:pt x="0" y="99"/>
                  </a:moveTo>
                  <a:lnTo>
                    <a:pt x="822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2070850" y="4772825"/>
              <a:ext cx="14000" cy="10700"/>
            </a:xfrm>
            <a:custGeom>
              <a:rect b="b" l="l" r="r" t="t"/>
              <a:pathLst>
                <a:path extrusionOk="0" fill="none" h="428" w="560">
                  <a:moveTo>
                    <a:pt x="1" y="1"/>
                  </a:moveTo>
                  <a:lnTo>
                    <a:pt x="67" y="428"/>
                  </a:lnTo>
                  <a:lnTo>
                    <a:pt x="560" y="36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2107000" y="4756400"/>
              <a:ext cx="20575" cy="22200"/>
            </a:xfrm>
            <a:custGeom>
              <a:rect b="b" l="l" r="r" t="t"/>
              <a:pathLst>
                <a:path extrusionOk="0" fill="none" h="888" w="823">
                  <a:moveTo>
                    <a:pt x="1" y="99"/>
                  </a:moveTo>
                  <a:lnTo>
                    <a:pt x="691" y="1"/>
                  </a:lnTo>
                  <a:lnTo>
                    <a:pt x="822" y="789"/>
                  </a:lnTo>
                  <a:lnTo>
                    <a:pt x="132" y="888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2627850" y="4677525"/>
              <a:ext cx="4125" cy="28800"/>
            </a:xfrm>
            <a:custGeom>
              <a:rect b="b" l="l" r="r" t="t"/>
              <a:pathLst>
                <a:path extrusionOk="0" fill="none" h="1152" w="165">
                  <a:moveTo>
                    <a:pt x="164" y="1151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2696850" y="4667675"/>
              <a:ext cx="4125" cy="28775"/>
            </a:xfrm>
            <a:custGeom>
              <a:rect b="b" l="l" r="r" t="t"/>
              <a:pathLst>
                <a:path extrusionOk="0" fill="none" h="1151" w="165">
                  <a:moveTo>
                    <a:pt x="165" y="1151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2737925" y="4661925"/>
              <a:ext cx="4125" cy="27950"/>
            </a:xfrm>
            <a:custGeom>
              <a:rect b="b" l="l" r="r" t="t"/>
              <a:pathLst>
                <a:path extrusionOk="0" fill="none" h="1118" w="165">
                  <a:moveTo>
                    <a:pt x="165" y="1118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2664800" y="4672600"/>
              <a:ext cx="4150" cy="28775"/>
            </a:xfrm>
            <a:custGeom>
              <a:rect b="b" l="l" r="r" t="t"/>
              <a:pathLst>
                <a:path extrusionOk="0" fill="none" h="1151" w="166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2641800" y="4698075"/>
              <a:ext cx="13175" cy="2500"/>
            </a:xfrm>
            <a:custGeom>
              <a:rect b="b" l="l" r="r" t="t"/>
              <a:pathLst>
                <a:path extrusionOk="0" fill="none" h="100" w="527">
                  <a:moveTo>
                    <a:pt x="527" y="0"/>
                  </a:moveTo>
                  <a:lnTo>
                    <a:pt x="1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2679600" y="4693975"/>
              <a:ext cx="8225" cy="1650"/>
            </a:xfrm>
            <a:custGeom>
              <a:rect b="b" l="l" r="r" t="t"/>
              <a:pathLst>
                <a:path extrusionOk="0" fill="none" h="66" w="329">
                  <a:moveTo>
                    <a:pt x="329" y="0"/>
                  </a:moveTo>
                  <a:lnTo>
                    <a:pt x="0" y="6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2713275" y="4689050"/>
              <a:ext cx="7425" cy="825"/>
            </a:xfrm>
            <a:custGeom>
              <a:rect b="b" l="l" r="r" t="t"/>
              <a:pathLst>
                <a:path extrusionOk="0" fill="none" h="33" w="297">
                  <a:moveTo>
                    <a:pt x="296" y="0"/>
                  </a:moveTo>
                  <a:lnTo>
                    <a:pt x="1" y="3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2640175" y="4685750"/>
              <a:ext cx="13150" cy="2500"/>
            </a:xfrm>
            <a:custGeom>
              <a:rect b="b" l="l" r="r" t="t"/>
              <a:pathLst>
                <a:path extrusionOk="0" fill="none" h="100" w="526">
                  <a:moveTo>
                    <a:pt x="526" y="1"/>
                  </a:moveTo>
                  <a:lnTo>
                    <a:pt x="0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663175" y="4674250"/>
              <a:ext cx="20550" cy="3300"/>
            </a:xfrm>
            <a:custGeom>
              <a:rect b="b" l="l" r="r" t="t"/>
              <a:pathLst>
                <a:path extrusionOk="0" fill="none" h="132" w="822">
                  <a:moveTo>
                    <a:pt x="0" y="132"/>
                  </a:moveTo>
                  <a:lnTo>
                    <a:pt x="822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2714925" y="4667675"/>
              <a:ext cx="11525" cy="13175"/>
            </a:xfrm>
            <a:custGeom>
              <a:rect b="b" l="l" r="r" t="t"/>
              <a:pathLst>
                <a:path extrusionOk="0" fill="none" h="527" w="461">
                  <a:moveTo>
                    <a:pt x="66" y="526"/>
                  </a:moveTo>
                  <a:lnTo>
                    <a:pt x="0" y="99"/>
                  </a:lnTo>
                  <a:lnTo>
                    <a:pt x="46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2751900" y="4661100"/>
              <a:ext cx="19725" cy="23025"/>
            </a:xfrm>
            <a:custGeom>
              <a:rect b="b" l="l" r="r" t="t"/>
              <a:pathLst>
                <a:path extrusionOk="0" fill="none" h="921" w="789">
                  <a:moveTo>
                    <a:pt x="99" y="921"/>
                  </a:moveTo>
                  <a:lnTo>
                    <a:pt x="789" y="822"/>
                  </a:lnTo>
                  <a:lnTo>
                    <a:pt x="690" y="1"/>
                  </a:lnTo>
                  <a:lnTo>
                    <a:pt x="0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1940250" y="4495975"/>
              <a:ext cx="4950" cy="32075"/>
            </a:xfrm>
            <a:custGeom>
              <a:rect b="b" l="l" r="r" t="t"/>
              <a:pathLst>
                <a:path extrusionOk="0" fill="none" h="1283" w="198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2017475" y="4484475"/>
              <a:ext cx="4950" cy="32075"/>
            </a:xfrm>
            <a:custGeom>
              <a:rect b="b" l="l" r="r" t="t"/>
              <a:pathLst>
                <a:path extrusionOk="0" fill="none" h="1283" w="198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2064300" y="4477900"/>
              <a:ext cx="4950" cy="32075"/>
            </a:xfrm>
            <a:custGeom>
              <a:rect b="b" l="l" r="r" t="t"/>
              <a:pathLst>
                <a:path extrusionOk="0" fill="none" h="1283" w="198">
                  <a:moveTo>
                    <a:pt x="197" y="1282"/>
                  </a:moveTo>
                  <a:lnTo>
                    <a:pt x="0" y="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1999400" y="4487775"/>
              <a:ext cx="4950" cy="32050"/>
            </a:xfrm>
            <a:custGeom>
              <a:rect b="b" l="l" r="r" t="t"/>
              <a:pathLst>
                <a:path extrusionOk="0" fill="none" h="1282" w="198">
                  <a:moveTo>
                    <a:pt x="0" y="0"/>
                  </a:moveTo>
                  <a:lnTo>
                    <a:pt x="197" y="1282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1955850" y="4519800"/>
              <a:ext cx="14800" cy="1675"/>
            </a:xfrm>
            <a:custGeom>
              <a:rect b="b" l="l" r="r" t="t"/>
              <a:pathLst>
                <a:path extrusionOk="0" fill="none" h="67" w="592">
                  <a:moveTo>
                    <a:pt x="592" y="1"/>
                  </a:moveTo>
                  <a:lnTo>
                    <a:pt x="1" y="67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2036350" y="4508300"/>
              <a:ext cx="9075" cy="1675"/>
            </a:xfrm>
            <a:custGeom>
              <a:rect b="b" l="l" r="r" t="t"/>
              <a:pathLst>
                <a:path extrusionOk="0" fill="none" h="67" w="363">
                  <a:moveTo>
                    <a:pt x="362" y="1"/>
                  </a:moveTo>
                  <a:lnTo>
                    <a:pt x="1" y="66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1954200" y="4505025"/>
              <a:ext cx="14825" cy="2475"/>
            </a:xfrm>
            <a:custGeom>
              <a:rect b="b" l="l" r="r" t="t"/>
              <a:pathLst>
                <a:path extrusionOk="0" fill="none" h="99" w="593">
                  <a:moveTo>
                    <a:pt x="592" y="0"/>
                  </a:moveTo>
                  <a:lnTo>
                    <a:pt x="1" y="99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1982950" y="4514875"/>
              <a:ext cx="23025" cy="3325"/>
            </a:xfrm>
            <a:custGeom>
              <a:rect b="b" l="l" r="r" t="t"/>
              <a:pathLst>
                <a:path extrusionOk="0" fill="none" h="133" w="921">
                  <a:moveTo>
                    <a:pt x="921" y="1"/>
                  </a:moveTo>
                  <a:lnTo>
                    <a:pt x="1" y="132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2079900" y="4477100"/>
              <a:ext cx="23025" cy="26300"/>
            </a:xfrm>
            <a:custGeom>
              <a:rect b="b" l="l" r="r" t="t"/>
              <a:pathLst>
                <a:path extrusionOk="0" fill="none" h="1052" w="921">
                  <a:moveTo>
                    <a:pt x="132" y="1052"/>
                  </a:moveTo>
                  <a:lnTo>
                    <a:pt x="920" y="920"/>
                  </a:lnTo>
                  <a:lnTo>
                    <a:pt x="789" y="0"/>
                  </a:lnTo>
                  <a:lnTo>
                    <a:pt x="0" y="13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2425750" y="4707100"/>
              <a:ext cx="4125" cy="28800"/>
            </a:xfrm>
            <a:custGeom>
              <a:rect b="b" l="l" r="r" t="t"/>
              <a:pathLst>
                <a:path extrusionOk="0" fill="none" h="1152" w="165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2356750" y="4717800"/>
              <a:ext cx="4125" cy="27950"/>
            </a:xfrm>
            <a:custGeom>
              <a:rect b="b" l="l" r="r" t="t"/>
              <a:pathLst>
                <a:path extrusionOk="0" fill="none" h="1118" w="165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2314850" y="4723550"/>
              <a:ext cx="4125" cy="27950"/>
            </a:xfrm>
            <a:custGeom>
              <a:rect b="b" l="l" r="r" t="t"/>
              <a:pathLst>
                <a:path extrusionOk="0" fill="none" h="1118" w="165">
                  <a:moveTo>
                    <a:pt x="165" y="1117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2387950" y="4712850"/>
              <a:ext cx="4150" cy="28800"/>
            </a:xfrm>
            <a:custGeom>
              <a:rect b="b" l="l" r="r" t="t"/>
              <a:pathLst>
                <a:path extrusionOk="0" fill="none" h="1152" w="166">
                  <a:moveTo>
                    <a:pt x="165" y="1151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2405225" y="4733400"/>
              <a:ext cx="13150" cy="1675"/>
            </a:xfrm>
            <a:custGeom>
              <a:rect b="b" l="l" r="r" t="t"/>
              <a:pathLst>
                <a:path extrusionOk="0" fill="none" h="67" w="526">
                  <a:moveTo>
                    <a:pt x="0" y="66"/>
                  </a:moveTo>
                  <a:lnTo>
                    <a:pt x="52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2373175" y="4739150"/>
              <a:ext cx="7425" cy="850"/>
            </a:xfrm>
            <a:custGeom>
              <a:rect b="b" l="l" r="r" t="t"/>
              <a:pathLst>
                <a:path extrusionOk="0" fill="none" h="34" w="297">
                  <a:moveTo>
                    <a:pt x="0" y="33"/>
                  </a:moveTo>
                  <a:lnTo>
                    <a:pt x="29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2339500" y="4743250"/>
              <a:ext cx="7400" cy="1675"/>
            </a:xfrm>
            <a:custGeom>
              <a:rect b="b" l="l" r="r" t="t"/>
              <a:pathLst>
                <a:path extrusionOk="0" fill="none" h="67" w="296">
                  <a:moveTo>
                    <a:pt x="0" y="66"/>
                  </a:moveTo>
                  <a:lnTo>
                    <a:pt x="296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2403575" y="4720250"/>
              <a:ext cx="13175" cy="2500"/>
            </a:xfrm>
            <a:custGeom>
              <a:rect b="b" l="l" r="r" t="t"/>
              <a:pathLst>
                <a:path extrusionOk="0" fill="none" h="100" w="527">
                  <a:moveTo>
                    <a:pt x="0" y="99"/>
                  </a:moveTo>
                  <a:lnTo>
                    <a:pt x="526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2370700" y="4716975"/>
              <a:ext cx="20575" cy="3300"/>
            </a:xfrm>
            <a:custGeom>
              <a:rect b="b" l="l" r="r" t="t"/>
              <a:pathLst>
                <a:path extrusionOk="0" fill="none" h="132" w="823">
                  <a:moveTo>
                    <a:pt x="822" y="0"/>
                  </a:moveTo>
                  <a:lnTo>
                    <a:pt x="1" y="13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2328000" y="4724350"/>
              <a:ext cx="13975" cy="11550"/>
            </a:xfrm>
            <a:custGeom>
              <a:rect b="b" l="l" r="r" t="t"/>
              <a:pathLst>
                <a:path extrusionOk="0" fill="none" h="462" w="559">
                  <a:moveTo>
                    <a:pt x="559" y="461"/>
                  </a:moveTo>
                  <a:lnTo>
                    <a:pt x="493" y="1"/>
                  </a:lnTo>
                  <a:lnTo>
                    <a:pt x="0" y="67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2285275" y="4729300"/>
              <a:ext cx="20550" cy="23025"/>
            </a:xfrm>
            <a:custGeom>
              <a:rect b="b" l="l" r="r" t="t"/>
              <a:pathLst>
                <a:path extrusionOk="0" fill="none" h="921" w="822">
                  <a:moveTo>
                    <a:pt x="822" y="822"/>
                  </a:moveTo>
                  <a:lnTo>
                    <a:pt x="132" y="920"/>
                  </a:lnTo>
                  <a:lnTo>
                    <a:pt x="0" y="99"/>
                  </a:lnTo>
                  <a:lnTo>
                    <a:pt x="69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2312375" y="4793375"/>
              <a:ext cx="117500" cy="17275"/>
            </a:xfrm>
            <a:custGeom>
              <a:rect b="b" l="l" r="r" t="t"/>
              <a:pathLst>
                <a:path extrusionOk="0" fill="none" h="691" w="4700">
                  <a:moveTo>
                    <a:pt x="1" y="690"/>
                  </a:moveTo>
                  <a:lnTo>
                    <a:pt x="470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2318950" y="4835275"/>
              <a:ext cx="116675" cy="17275"/>
            </a:xfrm>
            <a:custGeom>
              <a:rect b="b" l="l" r="r" t="t"/>
              <a:pathLst>
                <a:path extrusionOk="0" fill="none" h="691" w="4667">
                  <a:moveTo>
                    <a:pt x="1" y="690"/>
                  </a:moveTo>
                  <a:lnTo>
                    <a:pt x="4667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2649200" y="4744075"/>
              <a:ext cx="117500" cy="17275"/>
            </a:xfrm>
            <a:custGeom>
              <a:rect b="b" l="l" r="r" t="t"/>
              <a:pathLst>
                <a:path extrusionOk="0" fill="none" h="691" w="4700">
                  <a:moveTo>
                    <a:pt x="1" y="691"/>
                  </a:moveTo>
                  <a:lnTo>
                    <a:pt x="470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2655775" y="4785975"/>
              <a:ext cx="116675" cy="17275"/>
            </a:xfrm>
            <a:custGeom>
              <a:rect b="b" l="l" r="r" t="t"/>
              <a:pathLst>
                <a:path extrusionOk="0" fill="none" h="691" w="4667">
                  <a:moveTo>
                    <a:pt x="0" y="691"/>
                  </a:moveTo>
                  <a:lnTo>
                    <a:pt x="4667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012300" y="4401500"/>
              <a:ext cx="68225" cy="412425"/>
            </a:xfrm>
            <a:custGeom>
              <a:rect b="b" l="l" r="r" t="t"/>
              <a:pathLst>
                <a:path extrusionOk="0" h="16497" w="2729">
                  <a:moveTo>
                    <a:pt x="329" y="1"/>
                  </a:moveTo>
                  <a:lnTo>
                    <a:pt x="1" y="34"/>
                  </a:lnTo>
                  <a:lnTo>
                    <a:pt x="2400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1875350" y="4567450"/>
              <a:ext cx="68200" cy="412425"/>
            </a:xfrm>
            <a:custGeom>
              <a:rect b="b" l="l" r="r" t="t"/>
              <a:pathLst>
                <a:path extrusionOk="0" h="16497" w="2728">
                  <a:moveTo>
                    <a:pt x="329" y="1"/>
                  </a:moveTo>
                  <a:lnTo>
                    <a:pt x="0" y="66"/>
                  </a:lnTo>
                  <a:lnTo>
                    <a:pt x="2432" y="16497"/>
                  </a:lnTo>
                  <a:lnTo>
                    <a:pt x="2728" y="16464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2504625" y="3670025"/>
              <a:ext cx="717200" cy="728825"/>
            </a:xfrm>
            <a:custGeom>
              <a:rect b="b" l="l" r="r" t="t"/>
              <a:pathLst>
                <a:path extrusionOk="0" h="29153" w="28688">
                  <a:moveTo>
                    <a:pt x="15394" y="0"/>
                  </a:moveTo>
                  <a:cubicBezTo>
                    <a:pt x="14893" y="0"/>
                    <a:pt x="14387" y="143"/>
                    <a:pt x="13933" y="441"/>
                  </a:cubicBezTo>
                  <a:lnTo>
                    <a:pt x="1610" y="8426"/>
                  </a:lnTo>
                  <a:cubicBezTo>
                    <a:pt x="362" y="9215"/>
                    <a:pt x="0" y="10858"/>
                    <a:pt x="822" y="12107"/>
                  </a:cubicBezTo>
                  <a:lnTo>
                    <a:pt x="11074" y="27945"/>
                  </a:lnTo>
                  <a:cubicBezTo>
                    <a:pt x="11579" y="28724"/>
                    <a:pt x="12435" y="29153"/>
                    <a:pt x="13313" y="29153"/>
                  </a:cubicBezTo>
                  <a:cubicBezTo>
                    <a:pt x="13806" y="29153"/>
                    <a:pt x="14305" y="29018"/>
                    <a:pt x="14754" y="28734"/>
                  </a:cubicBezTo>
                  <a:lnTo>
                    <a:pt x="27077" y="20749"/>
                  </a:lnTo>
                  <a:cubicBezTo>
                    <a:pt x="28326" y="19928"/>
                    <a:pt x="28687" y="18285"/>
                    <a:pt x="27898" y="17036"/>
                  </a:cubicBezTo>
                  <a:lnTo>
                    <a:pt x="17646" y="1230"/>
                  </a:lnTo>
                  <a:cubicBezTo>
                    <a:pt x="17123" y="436"/>
                    <a:pt x="16268" y="0"/>
                    <a:pt x="15394" y="0"/>
                  </a:cubicBezTo>
                  <a:close/>
                </a:path>
              </a:pathLst>
            </a:custGeom>
            <a:solidFill>
              <a:srgbClr val="FF8494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2503800" y="3668400"/>
              <a:ext cx="454300" cy="324025"/>
            </a:xfrm>
            <a:custGeom>
              <a:rect b="b" l="l" r="r" t="t"/>
              <a:pathLst>
                <a:path extrusionOk="0" h="12961" w="18172">
                  <a:moveTo>
                    <a:pt x="15487" y="1"/>
                  </a:moveTo>
                  <a:cubicBezTo>
                    <a:pt x="15030" y="1"/>
                    <a:pt x="14570" y="132"/>
                    <a:pt x="14163" y="408"/>
                  </a:cubicBezTo>
                  <a:lnTo>
                    <a:pt x="1446" y="8623"/>
                  </a:lnTo>
                  <a:cubicBezTo>
                    <a:pt x="329" y="9346"/>
                    <a:pt x="0" y="10857"/>
                    <a:pt x="723" y="12008"/>
                  </a:cubicBezTo>
                  <a:lnTo>
                    <a:pt x="1348" y="12960"/>
                  </a:lnTo>
                  <a:lnTo>
                    <a:pt x="18172" y="2084"/>
                  </a:lnTo>
                  <a:lnTo>
                    <a:pt x="17548" y="1131"/>
                  </a:lnTo>
                  <a:cubicBezTo>
                    <a:pt x="17067" y="400"/>
                    <a:pt x="16282" y="1"/>
                    <a:pt x="15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2518575" y="3678350"/>
              <a:ext cx="439525" cy="308325"/>
            </a:xfrm>
            <a:custGeom>
              <a:rect b="b" l="l" r="r" t="t"/>
              <a:pathLst>
                <a:path extrusionOk="0" h="12333" w="17581">
                  <a:moveTo>
                    <a:pt x="15348" y="1"/>
                  </a:moveTo>
                  <a:cubicBezTo>
                    <a:pt x="14872" y="1"/>
                    <a:pt x="14376" y="142"/>
                    <a:pt x="13933" y="437"/>
                  </a:cubicBezTo>
                  <a:lnTo>
                    <a:pt x="1512" y="8455"/>
                  </a:lnTo>
                  <a:cubicBezTo>
                    <a:pt x="395" y="9178"/>
                    <a:pt x="1" y="10558"/>
                    <a:pt x="625" y="11511"/>
                  </a:cubicBezTo>
                  <a:lnTo>
                    <a:pt x="1151" y="12332"/>
                  </a:lnTo>
                  <a:lnTo>
                    <a:pt x="17581" y="1686"/>
                  </a:lnTo>
                  <a:lnTo>
                    <a:pt x="17055" y="864"/>
                  </a:lnTo>
                  <a:cubicBezTo>
                    <a:pt x="16685" y="300"/>
                    <a:pt x="16039" y="1"/>
                    <a:pt x="15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2503800" y="3659700"/>
              <a:ext cx="454300" cy="332725"/>
            </a:xfrm>
            <a:custGeom>
              <a:rect b="b" l="l" r="r" t="t"/>
              <a:pathLst>
                <a:path extrusionOk="0" fill="none" h="13309" w="18172">
                  <a:moveTo>
                    <a:pt x="17548" y="1479"/>
                  </a:moveTo>
                  <a:cubicBezTo>
                    <a:pt x="16792" y="329"/>
                    <a:pt x="15280" y="0"/>
                    <a:pt x="14163" y="756"/>
                  </a:cubicBezTo>
                  <a:lnTo>
                    <a:pt x="1446" y="8971"/>
                  </a:lnTo>
                  <a:cubicBezTo>
                    <a:pt x="329" y="9694"/>
                    <a:pt x="0" y="11205"/>
                    <a:pt x="723" y="12356"/>
                  </a:cubicBezTo>
                  <a:lnTo>
                    <a:pt x="1348" y="13308"/>
                  </a:lnTo>
                  <a:lnTo>
                    <a:pt x="18172" y="2432"/>
                  </a:ln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2767500" y="4077025"/>
              <a:ext cx="455125" cy="324250"/>
            </a:xfrm>
            <a:custGeom>
              <a:rect b="b" l="l" r="r" t="t"/>
              <a:pathLst>
                <a:path extrusionOk="0" h="12970" w="18205">
                  <a:moveTo>
                    <a:pt x="16858" y="0"/>
                  </a:moveTo>
                  <a:lnTo>
                    <a:pt x="0" y="10910"/>
                  </a:lnTo>
                  <a:lnTo>
                    <a:pt x="658" y="11863"/>
                  </a:lnTo>
                  <a:cubicBezTo>
                    <a:pt x="1120" y="12578"/>
                    <a:pt x="1906" y="12970"/>
                    <a:pt x="2713" y="12970"/>
                  </a:cubicBezTo>
                  <a:cubicBezTo>
                    <a:pt x="3167" y="12970"/>
                    <a:pt x="3628" y="12846"/>
                    <a:pt x="4042" y="12586"/>
                  </a:cubicBezTo>
                  <a:lnTo>
                    <a:pt x="16726" y="4371"/>
                  </a:lnTo>
                  <a:cubicBezTo>
                    <a:pt x="17876" y="3615"/>
                    <a:pt x="18205" y="2103"/>
                    <a:pt x="17449" y="953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2648375" y="4038400"/>
              <a:ext cx="15650" cy="24675"/>
            </a:xfrm>
            <a:custGeom>
              <a:rect b="b" l="l" r="r" t="t"/>
              <a:pathLst>
                <a:path extrusionOk="0" fill="none" h="987" w="626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2706700" y="4000625"/>
              <a:ext cx="15650" cy="24650"/>
            </a:xfrm>
            <a:custGeom>
              <a:rect b="b" l="l" r="r" t="t"/>
              <a:pathLst>
                <a:path extrusionOk="0" fill="none" h="986" w="626">
                  <a:moveTo>
                    <a:pt x="1" y="0"/>
                  </a:moveTo>
                  <a:lnTo>
                    <a:pt x="625" y="98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2742025" y="3978425"/>
              <a:ext cx="15650" cy="23850"/>
            </a:xfrm>
            <a:custGeom>
              <a:rect b="b" l="l" r="r" t="t"/>
              <a:pathLst>
                <a:path extrusionOk="0" fill="none" h="954" w="626">
                  <a:moveTo>
                    <a:pt x="1" y="1"/>
                  </a:moveTo>
                  <a:lnTo>
                    <a:pt x="625" y="95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2679600" y="40178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2659875" y="4029375"/>
              <a:ext cx="11525" cy="7400"/>
            </a:xfrm>
            <a:custGeom>
              <a:rect b="b" l="l" r="r" t="t"/>
              <a:pathLst>
                <a:path extrusionOk="0" fill="none" h="296" w="461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2691925" y="4011300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263" y="0"/>
                  </a:moveTo>
                  <a:lnTo>
                    <a:pt x="0" y="16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2719850" y="3993225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263" y="0"/>
                  </a:moveTo>
                  <a:lnTo>
                    <a:pt x="1" y="16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2666450" y="4040050"/>
              <a:ext cx="11525" cy="7425"/>
            </a:xfrm>
            <a:custGeom>
              <a:rect b="b" l="l" r="r" t="t"/>
              <a:pathLst>
                <a:path extrusionOk="0" fill="none" h="297" w="461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2691100" y="4028550"/>
              <a:ext cx="17275" cy="11525"/>
            </a:xfrm>
            <a:custGeom>
              <a:rect b="b" l="l" r="r" t="t"/>
              <a:pathLst>
                <a:path extrusionOk="0" fill="none" h="461" w="691">
                  <a:moveTo>
                    <a:pt x="0" y="460"/>
                  </a:moveTo>
                  <a:lnTo>
                    <a:pt x="69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2728075" y="4002250"/>
              <a:ext cx="16450" cy="9075"/>
            </a:xfrm>
            <a:custGeom>
              <a:rect b="b" l="l" r="r" t="t"/>
              <a:pathLst>
                <a:path extrusionOk="0" fill="none" h="363" w="658">
                  <a:moveTo>
                    <a:pt x="0" y="1"/>
                  </a:moveTo>
                  <a:lnTo>
                    <a:pt x="263" y="362"/>
                  </a:lnTo>
                  <a:lnTo>
                    <a:pt x="657" y="99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2755175" y="3965300"/>
              <a:ext cx="26325" cy="26300"/>
            </a:xfrm>
            <a:custGeom>
              <a:rect b="b" l="l" r="r" t="t"/>
              <a:pathLst>
                <a:path extrusionOk="0" fill="none" h="1052" w="1053">
                  <a:moveTo>
                    <a:pt x="0" y="362"/>
                  </a:moveTo>
                  <a:lnTo>
                    <a:pt x="592" y="0"/>
                  </a:lnTo>
                  <a:lnTo>
                    <a:pt x="1052" y="690"/>
                  </a:lnTo>
                  <a:lnTo>
                    <a:pt x="461" y="105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2848000" y="4011300"/>
              <a:ext cx="15650" cy="23850"/>
            </a:xfrm>
            <a:custGeom>
              <a:rect b="b" l="l" r="r" t="t"/>
              <a:pathLst>
                <a:path extrusionOk="0" fill="none" h="954" w="626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2906325" y="3973500"/>
              <a:ext cx="15650" cy="23850"/>
            </a:xfrm>
            <a:custGeom>
              <a:rect b="b" l="l" r="r" t="t"/>
              <a:pathLst>
                <a:path extrusionOk="0" fill="none" h="954" w="626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2941650" y="3950500"/>
              <a:ext cx="15650" cy="23850"/>
            </a:xfrm>
            <a:custGeom>
              <a:rect b="b" l="l" r="r" t="t"/>
              <a:pathLst>
                <a:path extrusionOk="0" fill="none" h="954" w="626">
                  <a:moveTo>
                    <a:pt x="625" y="954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2880050" y="3990750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2870175" y="4018700"/>
              <a:ext cx="11525" cy="6575"/>
            </a:xfrm>
            <a:custGeom>
              <a:rect b="b" l="l" r="r" t="t"/>
              <a:pathLst>
                <a:path extrusionOk="0" fill="none" h="263" w="461">
                  <a:moveTo>
                    <a:pt x="461" y="0"/>
                  </a:moveTo>
                  <a:lnTo>
                    <a:pt x="1" y="26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2903050" y="4000625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2930975" y="3982550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263" y="0"/>
                  </a:moveTo>
                  <a:lnTo>
                    <a:pt x="1" y="1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2863625" y="4008000"/>
              <a:ext cx="11525" cy="6600"/>
            </a:xfrm>
            <a:custGeom>
              <a:rect b="b" l="l" r="r" t="t"/>
              <a:pathLst>
                <a:path extrusionOk="0" fill="none" h="264" w="461">
                  <a:moveTo>
                    <a:pt x="460" y="1"/>
                  </a:moveTo>
                  <a:lnTo>
                    <a:pt x="0" y="2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2880050" y="3984175"/>
              <a:ext cx="17275" cy="11525"/>
            </a:xfrm>
            <a:custGeom>
              <a:rect b="b" l="l" r="r" t="t"/>
              <a:pathLst>
                <a:path extrusionOk="0" fill="none" h="461" w="691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2923575" y="3961175"/>
              <a:ext cx="9900" cy="15650"/>
            </a:xfrm>
            <a:custGeom>
              <a:rect b="b" l="l" r="r" t="t"/>
              <a:pathLst>
                <a:path extrusionOk="0" fill="none" h="626" w="396">
                  <a:moveTo>
                    <a:pt x="264" y="625"/>
                  </a:moveTo>
                  <a:lnTo>
                    <a:pt x="1" y="264"/>
                  </a:lnTo>
                  <a:lnTo>
                    <a:pt x="395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2954800" y="3937350"/>
              <a:ext cx="25500" cy="26325"/>
            </a:xfrm>
            <a:custGeom>
              <a:rect b="b" l="l" r="r" t="t"/>
              <a:pathLst>
                <a:path extrusionOk="0" fill="none" h="1053" w="1020">
                  <a:moveTo>
                    <a:pt x="428" y="1052"/>
                  </a:moveTo>
                  <a:lnTo>
                    <a:pt x="1019" y="691"/>
                  </a:lnTo>
                  <a:lnTo>
                    <a:pt x="592" y="1"/>
                  </a:lnTo>
                  <a:lnTo>
                    <a:pt x="1" y="36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2813500" y="40334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2755175" y="40712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5" y="953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2719850" y="4093450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2782275" y="4054025"/>
              <a:ext cx="15650" cy="23825"/>
            </a:xfrm>
            <a:custGeom>
              <a:rect b="b" l="l" r="r" t="t"/>
              <a:pathLst>
                <a:path extrusionOk="0" fill="none" h="953" w="626">
                  <a:moveTo>
                    <a:pt x="625" y="953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2806925" y="4059775"/>
              <a:ext cx="11525" cy="7400"/>
            </a:xfrm>
            <a:custGeom>
              <a:rect b="b" l="l" r="r" t="t"/>
              <a:pathLst>
                <a:path extrusionOk="0" fill="none" h="296" w="461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2779825" y="4080300"/>
              <a:ext cx="6600" cy="4950"/>
            </a:xfrm>
            <a:custGeom>
              <a:rect b="b" l="l" r="r" t="t"/>
              <a:pathLst>
                <a:path extrusionOk="0" fill="none" h="198" w="264">
                  <a:moveTo>
                    <a:pt x="0" y="198"/>
                  </a:moveTo>
                  <a:lnTo>
                    <a:pt x="263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2751075" y="4098375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2799525" y="4049075"/>
              <a:ext cx="11525" cy="6600"/>
            </a:xfrm>
            <a:custGeom>
              <a:rect b="b" l="l" r="r" t="t"/>
              <a:pathLst>
                <a:path extrusionOk="0" fill="none" h="264" w="461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2769150" y="4055650"/>
              <a:ext cx="18100" cy="11525"/>
            </a:xfrm>
            <a:custGeom>
              <a:rect b="b" l="l" r="r" t="t"/>
              <a:pathLst>
                <a:path extrusionOk="0" fill="none" h="461" w="724">
                  <a:moveTo>
                    <a:pt x="723" y="1"/>
                  </a:moveTo>
                  <a:lnTo>
                    <a:pt x="0" y="46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2733000" y="4084400"/>
              <a:ext cx="16450" cy="9900"/>
            </a:xfrm>
            <a:custGeom>
              <a:rect b="b" l="l" r="r" t="t"/>
              <a:pathLst>
                <a:path extrusionOk="0" fill="none" h="396" w="658">
                  <a:moveTo>
                    <a:pt x="657" y="395"/>
                  </a:moveTo>
                  <a:lnTo>
                    <a:pt x="395" y="1"/>
                  </a:lnTo>
                  <a:lnTo>
                    <a:pt x="0" y="2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2696850" y="4104125"/>
              <a:ext cx="26300" cy="27125"/>
            </a:xfrm>
            <a:custGeom>
              <a:rect b="b" l="l" r="r" t="t"/>
              <a:pathLst>
                <a:path extrusionOk="0" fill="none" h="1085" w="1052">
                  <a:moveTo>
                    <a:pt x="1052" y="691"/>
                  </a:moveTo>
                  <a:lnTo>
                    <a:pt x="428" y="1085"/>
                  </a:lnTo>
                  <a:lnTo>
                    <a:pt x="0" y="395"/>
                  </a:lnTo>
                  <a:lnTo>
                    <a:pt x="592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2746150" y="4010475"/>
              <a:ext cx="270300" cy="182400"/>
            </a:xfrm>
            <a:custGeom>
              <a:rect b="b" l="l" r="r" t="t"/>
              <a:pathLst>
                <a:path extrusionOk="0" fill="none" h="7296" w="10812">
                  <a:moveTo>
                    <a:pt x="0" y="7295"/>
                  </a:moveTo>
                  <a:lnTo>
                    <a:pt x="1081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2769150" y="4105775"/>
              <a:ext cx="179100" cy="123250"/>
            </a:xfrm>
            <a:custGeom>
              <a:rect b="b" l="l" r="r" t="t"/>
              <a:pathLst>
                <a:path extrusionOk="0" fill="none" h="4930" w="7164">
                  <a:moveTo>
                    <a:pt x="0" y="4929"/>
                  </a:moveTo>
                  <a:lnTo>
                    <a:pt x="7164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033675" y="4050725"/>
              <a:ext cx="48475" cy="55900"/>
            </a:xfrm>
            <a:custGeom>
              <a:rect b="b" l="l" r="r" t="t"/>
              <a:pathLst>
                <a:path extrusionOk="0" fill="none" h="2236" w="1939">
                  <a:moveTo>
                    <a:pt x="0" y="2235"/>
                  </a:moveTo>
                  <a:lnTo>
                    <a:pt x="230" y="1118"/>
                  </a:lnTo>
                  <a:lnTo>
                    <a:pt x="1775" y="1249"/>
                  </a:lnTo>
                  <a:lnTo>
                    <a:pt x="1939" y="1"/>
                  </a:lnTo>
                </a:path>
              </a:pathLst>
            </a:custGeom>
            <a:noFill/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527850" y="3949900"/>
              <a:ext cx="1258575" cy="1077375"/>
            </a:xfrm>
            <a:custGeom>
              <a:rect b="b" l="l" r="r" t="t"/>
              <a:pathLst>
                <a:path extrusionOk="0" h="43095" w="50343">
                  <a:moveTo>
                    <a:pt x="37128" y="1"/>
                  </a:moveTo>
                  <a:cubicBezTo>
                    <a:pt x="36635" y="1"/>
                    <a:pt x="36135" y="135"/>
                    <a:pt x="35687" y="419"/>
                  </a:cubicBezTo>
                  <a:lnTo>
                    <a:pt x="1578" y="22337"/>
                  </a:lnTo>
                  <a:cubicBezTo>
                    <a:pt x="362" y="23158"/>
                    <a:pt x="0" y="24801"/>
                    <a:pt x="789" y="26017"/>
                  </a:cubicBezTo>
                  <a:lnTo>
                    <a:pt x="10976" y="41856"/>
                  </a:lnTo>
                  <a:cubicBezTo>
                    <a:pt x="11482" y="42658"/>
                    <a:pt x="12342" y="43094"/>
                    <a:pt x="13223" y="43094"/>
                  </a:cubicBezTo>
                  <a:cubicBezTo>
                    <a:pt x="13713" y="43094"/>
                    <a:pt x="14210" y="42959"/>
                    <a:pt x="14656" y="42677"/>
                  </a:cubicBezTo>
                  <a:lnTo>
                    <a:pt x="48765" y="20759"/>
                  </a:lnTo>
                  <a:cubicBezTo>
                    <a:pt x="49981" y="19938"/>
                    <a:pt x="50342" y="18295"/>
                    <a:pt x="49554" y="17046"/>
                  </a:cubicBezTo>
                  <a:lnTo>
                    <a:pt x="39367" y="1208"/>
                  </a:lnTo>
                  <a:cubicBezTo>
                    <a:pt x="38862" y="429"/>
                    <a:pt x="38006" y="1"/>
                    <a:pt x="37128" y="1"/>
                  </a:cubicBezTo>
                  <a:close/>
                </a:path>
              </a:pathLst>
            </a:custGeom>
            <a:solidFill>
              <a:srgbClr val="FF8494"/>
            </a:solidFill>
            <a:ln cap="flat" cmpd="sng" w="9025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540175" y="3940325"/>
              <a:ext cx="997325" cy="675625"/>
            </a:xfrm>
            <a:custGeom>
              <a:rect b="b" l="l" r="r" t="t"/>
              <a:pathLst>
                <a:path extrusionOk="0" h="27025" w="39893">
                  <a:moveTo>
                    <a:pt x="37215" y="1"/>
                  </a:moveTo>
                  <a:cubicBezTo>
                    <a:pt x="36755" y="1"/>
                    <a:pt x="36291" y="132"/>
                    <a:pt x="35884" y="408"/>
                  </a:cubicBezTo>
                  <a:lnTo>
                    <a:pt x="1446" y="22687"/>
                  </a:lnTo>
                  <a:cubicBezTo>
                    <a:pt x="329" y="23443"/>
                    <a:pt x="0" y="24921"/>
                    <a:pt x="723" y="26071"/>
                  </a:cubicBezTo>
                  <a:lnTo>
                    <a:pt x="1315" y="27024"/>
                  </a:lnTo>
                  <a:lnTo>
                    <a:pt x="39893" y="2083"/>
                  </a:lnTo>
                  <a:lnTo>
                    <a:pt x="39268" y="1131"/>
                  </a:lnTo>
                  <a:cubicBezTo>
                    <a:pt x="38809" y="400"/>
                    <a:pt x="38018" y="1"/>
                    <a:pt x="3721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554950" y="3950850"/>
              <a:ext cx="982550" cy="659350"/>
            </a:xfrm>
            <a:custGeom>
              <a:rect b="b" l="l" r="r" t="t"/>
              <a:pathLst>
                <a:path extrusionOk="0" h="26374" w="39302">
                  <a:moveTo>
                    <a:pt x="37083" y="0"/>
                  </a:moveTo>
                  <a:cubicBezTo>
                    <a:pt x="36596" y="0"/>
                    <a:pt x="36083" y="148"/>
                    <a:pt x="35621" y="447"/>
                  </a:cubicBezTo>
                  <a:lnTo>
                    <a:pt x="1512" y="22496"/>
                  </a:lnTo>
                  <a:cubicBezTo>
                    <a:pt x="395" y="23219"/>
                    <a:pt x="1" y="24599"/>
                    <a:pt x="592" y="25552"/>
                  </a:cubicBezTo>
                  <a:lnTo>
                    <a:pt x="1118" y="26373"/>
                  </a:lnTo>
                  <a:lnTo>
                    <a:pt x="39302" y="1662"/>
                  </a:lnTo>
                  <a:lnTo>
                    <a:pt x="38776" y="874"/>
                  </a:lnTo>
                  <a:cubicBezTo>
                    <a:pt x="38410" y="296"/>
                    <a:pt x="37773" y="0"/>
                    <a:pt x="370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804700" y="4349750"/>
              <a:ext cx="997325" cy="675625"/>
            </a:xfrm>
            <a:custGeom>
              <a:rect b="b" l="l" r="r" t="t"/>
              <a:pathLst>
                <a:path extrusionOk="0" h="27025" w="39893">
                  <a:moveTo>
                    <a:pt x="38545" y="1"/>
                  </a:moveTo>
                  <a:lnTo>
                    <a:pt x="0" y="24942"/>
                  </a:lnTo>
                  <a:lnTo>
                    <a:pt x="625" y="25895"/>
                  </a:lnTo>
                  <a:cubicBezTo>
                    <a:pt x="1084" y="26625"/>
                    <a:pt x="1862" y="27024"/>
                    <a:pt x="2663" y="27024"/>
                  </a:cubicBezTo>
                  <a:cubicBezTo>
                    <a:pt x="3122" y="27024"/>
                    <a:pt x="3590" y="26893"/>
                    <a:pt x="4009" y="26618"/>
                  </a:cubicBezTo>
                  <a:lnTo>
                    <a:pt x="38447" y="4371"/>
                  </a:lnTo>
                  <a:cubicBezTo>
                    <a:pt x="39564" y="3615"/>
                    <a:pt x="39893" y="2104"/>
                    <a:pt x="39170" y="954"/>
                  </a:cubicBezTo>
                  <a:lnTo>
                    <a:pt x="38545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540175" y="3931600"/>
              <a:ext cx="997325" cy="684350"/>
            </a:xfrm>
            <a:custGeom>
              <a:rect b="b" l="l" r="r" t="t"/>
              <a:pathLst>
                <a:path extrusionOk="0" fill="none" h="27374" w="39893">
                  <a:moveTo>
                    <a:pt x="39268" y="1480"/>
                  </a:moveTo>
                  <a:cubicBezTo>
                    <a:pt x="38545" y="329"/>
                    <a:pt x="37001" y="1"/>
                    <a:pt x="35884" y="757"/>
                  </a:cubicBezTo>
                  <a:lnTo>
                    <a:pt x="1446" y="23036"/>
                  </a:lnTo>
                  <a:cubicBezTo>
                    <a:pt x="329" y="23792"/>
                    <a:pt x="0" y="25270"/>
                    <a:pt x="723" y="26420"/>
                  </a:cubicBezTo>
                  <a:lnTo>
                    <a:pt x="1315" y="27373"/>
                  </a:lnTo>
                  <a:lnTo>
                    <a:pt x="39893" y="2432"/>
                  </a:ln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682300" y="4629900"/>
              <a:ext cx="78875" cy="78050"/>
            </a:xfrm>
            <a:custGeom>
              <a:rect b="b" l="l" r="r" t="t"/>
              <a:pathLst>
                <a:path extrusionOk="0" h="3122" w="3155">
                  <a:moveTo>
                    <a:pt x="1939" y="0"/>
                  </a:moveTo>
                  <a:lnTo>
                    <a:pt x="1479" y="329"/>
                  </a:lnTo>
                  <a:lnTo>
                    <a:pt x="1676" y="1742"/>
                  </a:lnTo>
                  <a:lnTo>
                    <a:pt x="493" y="953"/>
                  </a:lnTo>
                  <a:lnTo>
                    <a:pt x="0" y="1282"/>
                  </a:lnTo>
                  <a:lnTo>
                    <a:pt x="1216" y="3122"/>
                  </a:lnTo>
                  <a:lnTo>
                    <a:pt x="1610" y="2892"/>
                  </a:lnTo>
                  <a:lnTo>
                    <a:pt x="854" y="1709"/>
                  </a:lnTo>
                  <a:lnTo>
                    <a:pt x="1939" y="2399"/>
                  </a:lnTo>
                  <a:lnTo>
                    <a:pt x="2202" y="2235"/>
                  </a:lnTo>
                  <a:lnTo>
                    <a:pt x="2005" y="953"/>
                  </a:lnTo>
                  <a:lnTo>
                    <a:pt x="2005" y="953"/>
                  </a:lnTo>
                  <a:lnTo>
                    <a:pt x="2760" y="2136"/>
                  </a:lnTo>
                  <a:lnTo>
                    <a:pt x="3155" y="1873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765250" y="4600325"/>
              <a:ext cx="59175" cy="65725"/>
            </a:xfrm>
            <a:custGeom>
              <a:rect b="b" l="l" r="r" t="t"/>
              <a:pathLst>
                <a:path extrusionOk="0" h="2629" w="2367">
                  <a:moveTo>
                    <a:pt x="527" y="657"/>
                  </a:moveTo>
                  <a:lnTo>
                    <a:pt x="1217" y="1183"/>
                  </a:lnTo>
                  <a:lnTo>
                    <a:pt x="724" y="1479"/>
                  </a:lnTo>
                  <a:lnTo>
                    <a:pt x="527" y="657"/>
                  </a:lnTo>
                  <a:close/>
                  <a:moveTo>
                    <a:pt x="461" y="0"/>
                  </a:moveTo>
                  <a:lnTo>
                    <a:pt x="1" y="296"/>
                  </a:lnTo>
                  <a:lnTo>
                    <a:pt x="494" y="2629"/>
                  </a:lnTo>
                  <a:lnTo>
                    <a:pt x="921" y="2333"/>
                  </a:lnTo>
                  <a:lnTo>
                    <a:pt x="855" y="1939"/>
                  </a:lnTo>
                  <a:lnTo>
                    <a:pt x="1578" y="1479"/>
                  </a:lnTo>
                  <a:lnTo>
                    <a:pt x="1907" y="1709"/>
                  </a:lnTo>
                  <a:lnTo>
                    <a:pt x="2367" y="14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810450" y="4561700"/>
              <a:ext cx="61625" cy="63275"/>
            </a:xfrm>
            <a:custGeom>
              <a:rect b="b" l="l" r="r" t="t"/>
              <a:pathLst>
                <a:path extrusionOk="0" h="2531" w="2465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56"/>
                    <a:pt x="1808" y="855"/>
                  </a:cubicBezTo>
                  <a:cubicBezTo>
                    <a:pt x="1873" y="954"/>
                    <a:pt x="1906" y="1052"/>
                    <a:pt x="1906" y="1151"/>
                  </a:cubicBezTo>
                  <a:cubicBezTo>
                    <a:pt x="1939" y="1282"/>
                    <a:pt x="1939" y="1381"/>
                    <a:pt x="1873" y="1447"/>
                  </a:cubicBezTo>
                  <a:cubicBezTo>
                    <a:pt x="1840" y="1545"/>
                    <a:pt x="1775" y="1611"/>
                    <a:pt x="1709" y="1677"/>
                  </a:cubicBezTo>
                  <a:lnTo>
                    <a:pt x="1413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85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91"/>
                  </a:lnTo>
                  <a:lnTo>
                    <a:pt x="1216" y="2531"/>
                  </a:lnTo>
                  <a:lnTo>
                    <a:pt x="1939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432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36" y="362"/>
                    <a:pt x="1972" y="231"/>
                    <a:pt x="1808" y="132"/>
                  </a:cubicBezTo>
                  <a:cubicBezTo>
                    <a:pt x="1643" y="34"/>
                    <a:pt x="1479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868775" y="4523700"/>
              <a:ext cx="68200" cy="63500"/>
            </a:xfrm>
            <a:custGeom>
              <a:rect b="b" l="l" r="r" t="t"/>
              <a:pathLst>
                <a:path extrusionOk="0" h="2540" w="2728">
                  <a:moveTo>
                    <a:pt x="1282" y="502"/>
                  </a:moveTo>
                  <a:cubicBezTo>
                    <a:pt x="1380" y="535"/>
                    <a:pt x="1446" y="568"/>
                    <a:pt x="1512" y="666"/>
                  </a:cubicBezTo>
                  <a:cubicBezTo>
                    <a:pt x="1545" y="765"/>
                    <a:pt x="1578" y="863"/>
                    <a:pt x="1545" y="929"/>
                  </a:cubicBezTo>
                  <a:cubicBezTo>
                    <a:pt x="1545" y="1028"/>
                    <a:pt x="1479" y="1093"/>
                    <a:pt x="1413" y="1159"/>
                  </a:cubicBezTo>
                  <a:lnTo>
                    <a:pt x="1085" y="1356"/>
                  </a:lnTo>
                  <a:lnTo>
                    <a:pt x="690" y="798"/>
                  </a:lnTo>
                  <a:lnTo>
                    <a:pt x="1019" y="568"/>
                  </a:lnTo>
                  <a:cubicBezTo>
                    <a:pt x="1118" y="502"/>
                    <a:pt x="1216" y="502"/>
                    <a:pt x="1282" y="502"/>
                  </a:cubicBezTo>
                  <a:close/>
                  <a:moveTo>
                    <a:pt x="1309" y="1"/>
                  </a:moveTo>
                  <a:cubicBezTo>
                    <a:pt x="1138" y="1"/>
                    <a:pt x="952" y="64"/>
                    <a:pt x="789" y="173"/>
                  </a:cubicBezTo>
                  <a:lnTo>
                    <a:pt x="0" y="666"/>
                  </a:lnTo>
                  <a:lnTo>
                    <a:pt x="1216" y="2539"/>
                  </a:lnTo>
                  <a:lnTo>
                    <a:pt x="1676" y="2276"/>
                  </a:lnTo>
                  <a:lnTo>
                    <a:pt x="1315" y="1751"/>
                  </a:lnTo>
                  <a:lnTo>
                    <a:pt x="1643" y="1521"/>
                  </a:lnTo>
                  <a:lnTo>
                    <a:pt x="2235" y="1882"/>
                  </a:lnTo>
                  <a:lnTo>
                    <a:pt x="2728" y="1554"/>
                  </a:lnTo>
                  <a:lnTo>
                    <a:pt x="2005" y="1192"/>
                  </a:lnTo>
                  <a:cubicBezTo>
                    <a:pt x="2071" y="1061"/>
                    <a:pt x="2071" y="929"/>
                    <a:pt x="2071" y="798"/>
                  </a:cubicBezTo>
                  <a:cubicBezTo>
                    <a:pt x="2038" y="666"/>
                    <a:pt x="2005" y="535"/>
                    <a:pt x="1906" y="371"/>
                  </a:cubicBezTo>
                  <a:cubicBezTo>
                    <a:pt x="1775" y="173"/>
                    <a:pt x="1610" y="42"/>
                    <a:pt x="1413" y="9"/>
                  </a:cubicBezTo>
                  <a:cubicBezTo>
                    <a:pt x="1379" y="3"/>
                    <a:pt x="1345" y="1"/>
                    <a:pt x="1309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1925450" y="4496800"/>
              <a:ext cx="41100" cy="54250"/>
            </a:xfrm>
            <a:custGeom>
              <a:rect b="b" l="l" r="r" t="t"/>
              <a:pathLst>
                <a:path extrusionOk="0" h="2170" w="1644">
                  <a:moveTo>
                    <a:pt x="428" y="1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1644" y="1874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956675" y="4467225"/>
              <a:ext cx="61625" cy="63275"/>
            </a:xfrm>
            <a:custGeom>
              <a:rect b="b" l="l" r="r" t="t"/>
              <a:pathLst>
                <a:path extrusionOk="0" h="2531" w="2465">
                  <a:moveTo>
                    <a:pt x="1249" y="526"/>
                  </a:moveTo>
                  <a:cubicBezTo>
                    <a:pt x="1348" y="526"/>
                    <a:pt x="1446" y="559"/>
                    <a:pt x="1545" y="592"/>
                  </a:cubicBezTo>
                  <a:cubicBezTo>
                    <a:pt x="1643" y="658"/>
                    <a:pt x="1709" y="724"/>
                    <a:pt x="1775" y="855"/>
                  </a:cubicBezTo>
                  <a:cubicBezTo>
                    <a:pt x="1841" y="954"/>
                    <a:pt x="1906" y="1052"/>
                    <a:pt x="1906" y="1151"/>
                  </a:cubicBezTo>
                  <a:cubicBezTo>
                    <a:pt x="1939" y="1282"/>
                    <a:pt x="1906" y="1348"/>
                    <a:pt x="1873" y="1447"/>
                  </a:cubicBezTo>
                  <a:cubicBezTo>
                    <a:pt x="1841" y="1545"/>
                    <a:pt x="1775" y="1611"/>
                    <a:pt x="1709" y="1677"/>
                  </a:cubicBezTo>
                  <a:lnTo>
                    <a:pt x="1380" y="1874"/>
                  </a:lnTo>
                  <a:lnTo>
                    <a:pt x="690" y="789"/>
                  </a:lnTo>
                  <a:lnTo>
                    <a:pt x="986" y="592"/>
                  </a:lnTo>
                  <a:cubicBezTo>
                    <a:pt x="1052" y="559"/>
                    <a:pt x="1150" y="526"/>
                    <a:pt x="1249" y="526"/>
                  </a:cubicBezTo>
                  <a:close/>
                  <a:moveTo>
                    <a:pt x="1282" y="1"/>
                  </a:moveTo>
                  <a:cubicBezTo>
                    <a:pt x="1085" y="34"/>
                    <a:pt x="920" y="99"/>
                    <a:pt x="723" y="198"/>
                  </a:cubicBezTo>
                  <a:lnTo>
                    <a:pt x="0" y="658"/>
                  </a:lnTo>
                  <a:lnTo>
                    <a:pt x="1216" y="2531"/>
                  </a:lnTo>
                  <a:lnTo>
                    <a:pt x="1906" y="2071"/>
                  </a:lnTo>
                  <a:cubicBezTo>
                    <a:pt x="2103" y="1972"/>
                    <a:pt x="2235" y="1808"/>
                    <a:pt x="2333" y="1644"/>
                  </a:cubicBezTo>
                  <a:cubicBezTo>
                    <a:pt x="2399" y="1479"/>
                    <a:pt x="2465" y="1315"/>
                    <a:pt x="2432" y="1118"/>
                  </a:cubicBezTo>
                  <a:cubicBezTo>
                    <a:pt x="2432" y="921"/>
                    <a:pt x="2366" y="724"/>
                    <a:pt x="2235" y="559"/>
                  </a:cubicBezTo>
                  <a:cubicBezTo>
                    <a:pt x="2103" y="362"/>
                    <a:pt x="1972" y="231"/>
                    <a:pt x="1808" y="132"/>
                  </a:cubicBezTo>
                  <a:cubicBezTo>
                    <a:pt x="1643" y="34"/>
                    <a:pt x="1446" y="1"/>
                    <a:pt x="128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822775" y="4797725"/>
              <a:ext cx="54225" cy="58675"/>
            </a:xfrm>
            <a:custGeom>
              <a:rect b="b" l="l" r="r" t="t"/>
              <a:pathLst>
                <a:path extrusionOk="0" h="2347" w="2169">
                  <a:moveTo>
                    <a:pt x="863" y="339"/>
                  </a:moveTo>
                  <a:cubicBezTo>
                    <a:pt x="937" y="339"/>
                    <a:pt x="1011" y="355"/>
                    <a:pt x="1085" y="385"/>
                  </a:cubicBezTo>
                  <a:cubicBezTo>
                    <a:pt x="1216" y="451"/>
                    <a:pt x="1380" y="615"/>
                    <a:pt x="1545" y="878"/>
                  </a:cubicBezTo>
                  <a:cubicBezTo>
                    <a:pt x="1709" y="1141"/>
                    <a:pt x="1807" y="1338"/>
                    <a:pt x="1807" y="1502"/>
                  </a:cubicBezTo>
                  <a:cubicBezTo>
                    <a:pt x="1807" y="1699"/>
                    <a:pt x="1742" y="1831"/>
                    <a:pt x="1577" y="1929"/>
                  </a:cubicBezTo>
                  <a:cubicBezTo>
                    <a:pt x="1487" y="1984"/>
                    <a:pt x="1397" y="2008"/>
                    <a:pt x="1312" y="2008"/>
                  </a:cubicBezTo>
                  <a:cubicBezTo>
                    <a:pt x="1242" y="2008"/>
                    <a:pt x="1176" y="1992"/>
                    <a:pt x="1117" y="1962"/>
                  </a:cubicBezTo>
                  <a:cubicBezTo>
                    <a:pt x="953" y="1896"/>
                    <a:pt x="789" y="1732"/>
                    <a:pt x="624" y="1469"/>
                  </a:cubicBezTo>
                  <a:cubicBezTo>
                    <a:pt x="460" y="1206"/>
                    <a:pt x="394" y="1009"/>
                    <a:pt x="394" y="845"/>
                  </a:cubicBezTo>
                  <a:cubicBezTo>
                    <a:pt x="362" y="681"/>
                    <a:pt x="460" y="516"/>
                    <a:pt x="592" y="418"/>
                  </a:cubicBezTo>
                  <a:cubicBezTo>
                    <a:pt x="682" y="363"/>
                    <a:pt x="773" y="339"/>
                    <a:pt x="863" y="339"/>
                  </a:cubicBezTo>
                  <a:close/>
                  <a:moveTo>
                    <a:pt x="898" y="1"/>
                  </a:moveTo>
                  <a:cubicBezTo>
                    <a:pt x="743" y="1"/>
                    <a:pt x="592" y="52"/>
                    <a:pt x="427" y="155"/>
                  </a:cubicBezTo>
                  <a:cubicBezTo>
                    <a:pt x="197" y="319"/>
                    <a:pt x="66" y="549"/>
                    <a:pt x="33" y="812"/>
                  </a:cubicBezTo>
                  <a:cubicBezTo>
                    <a:pt x="0" y="1075"/>
                    <a:pt x="99" y="1338"/>
                    <a:pt x="329" y="1666"/>
                  </a:cubicBezTo>
                  <a:cubicBezTo>
                    <a:pt x="526" y="1995"/>
                    <a:pt x="756" y="2225"/>
                    <a:pt x="986" y="2291"/>
                  </a:cubicBezTo>
                  <a:cubicBezTo>
                    <a:pt x="1085" y="2328"/>
                    <a:pt x="1183" y="2346"/>
                    <a:pt x="1280" y="2346"/>
                  </a:cubicBezTo>
                  <a:cubicBezTo>
                    <a:pt x="1441" y="2346"/>
                    <a:pt x="1598" y="2295"/>
                    <a:pt x="1742" y="2192"/>
                  </a:cubicBezTo>
                  <a:cubicBezTo>
                    <a:pt x="2005" y="2028"/>
                    <a:pt x="2136" y="1831"/>
                    <a:pt x="2136" y="1568"/>
                  </a:cubicBezTo>
                  <a:cubicBezTo>
                    <a:pt x="2169" y="1305"/>
                    <a:pt x="2070" y="1009"/>
                    <a:pt x="1873" y="681"/>
                  </a:cubicBezTo>
                  <a:cubicBezTo>
                    <a:pt x="1643" y="352"/>
                    <a:pt x="1413" y="155"/>
                    <a:pt x="1183" y="56"/>
                  </a:cubicBezTo>
                  <a:cubicBezTo>
                    <a:pt x="1085" y="19"/>
                    <a:pt x="991" y="1"/>
                    <a:pt x="89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870425" y="4759675"/>
              <a:ext cx="57525" cy="65475"/>
            </a:xfrm>
            <a:custGeom>
              <a:rect b="b" l="l" r="r" t="t"/>
              <a:pathLst>
                <a:path extrusionOk="0" h="2619" w="2301">
                  <a:moveTo>
                    <a:pt x="1183" y="1"/>
                  </a:moveTo>
                  <a:lnTo>
                    <a:pt x="0" y="757"/>
                  </a:lnTo>
                  <a:lnTo>
                    <a:pt x="197" y="1053"/>
                  </a:lnTo>
                  <a:lnTo>
                    <a:pt x="986" y="527"/>
                  </a:lnTo>
                  <a:lnTo>
                    <a:pt x="822" y="1447"/>
                  </a:lnTo>
                  <a:lnTo>
                    <a:pt x="953" y="1644"/>
                  </a:lnTo>
                  <a:lnTo>
                    <a:pt x="1216" y="1447"/>
                  </a:lnTo>
                  <a:cubicBezTo>
                    <a:pt x="1323" y="1393"/>
                    <a:pt x="1431" y="1340"/>
                    <a:pt x="1538" y="1340"/>
                  </a:cubicBezTo>
                  <a:cubicBezTo>
                    <a:pt x="1562" y="1340"/>
                    <a:pt x="1586" y="1342"/>
                    <a:pt x="1610" y="1348"/>
                  </a:cubicBezTo>
                  <a:cubicBezTo>
                    <a:pt x="1709" y="1348"/>
                    <a:pt x="1807" y="1414"/>
                    <a:pt x="1873" y="1513"/>
                  </a:cubicBezTo>
                  <a:cubicBezTo>
                    <a:pt x="1939" y="1611"/>
                    <a:pt x="1939" y="1710"/>
                    <a:pt x="1906" y="1841"/>
                  </a:cubicBezTo>
                  <a:cubicBezTo>
                    <a:pt x="1873" y="1940"/>
                    <a:pt x="1807" y="2038"/>
                    <a:pt x="1643" y="2137"/>
                  </a:cubicBezTo>
                  <a:cubicBezTo>
                    <a:pt x="1577" y="2203"/>
                    <a:pt x="1479" y="2235"/>
                    <a:pt x="1347" y="2268"/>
                  </a:cubicBezTo>
                  <a:lnTo>
                    <a:pt x="1019" y="2268"/>
                  </a:lnTo>
                  <a:lnTo>
                    <a:pt x="1052" y="2597"/>
                  </a:lnTo>
                  <a:cubicBezTo>
                    <a:pt x="1106" y="2611"/>
                    <a:pt x="1160" y="2619"/>
                    <a:pt x="1217" y="2619"/>
                  </a:cubicBezTo>
                  <a:cubicBezTo>
                    <a:pt x="1298" y="2619"/>
                    <a:pt x="1383" y="2603"/>
                    <a:pt x="1479" y="2564"/>
                  </a:cubicBezTo>
                  <a:cubicBezTo>
                    <a:pt x="1610" y="2531"/>
                    <a:pt x="1742" y="2466"/>
                    <a:pt x="1873" y="2400"/>
                  </a:cubicBezTo>
                  <a:cubicBezTo>
                    <a:pt x="2005" y="2301"/>
                    <a:pt x="2103" y="2203"/>
                    <a:pt x="2202" y="2071"/>
                  </a:cubicBezTo>
                  <a:cubicBezTo>
                    <a:pt x="2267" y="1940"/>
                    <a:pt x="2300" y="1841"/>
                    <a:pt x="2300" y="1710"/>
                  </a:cubicBezTo>
                  <a:cubicBezTo>
                    <a:pt x="2300" y="1545"/>
                    <a:pt x="2235" y="1414"/>
                    <a:pt x="2169" y="1315"/>
                  </a:cubicBezTo>
                  <a:cubicBezTo>
                    <a:pt x="2070" y="1151"/>
                    <a:pt x="1939" y="1053"/>
                    <a:pt x="1774" y="1020"/>
                  </a:cubicBezTo>
                  <a:cubicBezTo>
                    <a:pt x="1610" y="1020"/>
                    <a:pt x="1446" y="1053"/>
                    <a:pt x="1249" y="1151"/>
                  </a:cubicBezTo>
                  <a:lnTo>
                    <a:pt x="1150" y="1184"/>
                  </a:lnTo>
                  <a:lnTo>
                    <a:pt x="1314" y="19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2141500" y="4357150"/>
              <a:ext cx="59175" cy="54250"/>
            </a:xfrm>
            <a:custGeom>
              <a:rect b="b" l="l" r="r" t="t"/>
              <a:pathLst>
                <a:path extrusionOk="0" h="2170" w="2367">
                  <a:moveTo>
                    <a:pt x="428" y="0"/>
                  </a:moveTo>
                  <a:lnTo>
                    <a:pt x="1" y="296"/>
                  </a:lnTo>
                  <a:lnTo>
                    <a:pt x="1184" y="2169"/>
                  </a:lnTo>
                  <a:lnTo>
                    <a:pt x="2367" y="1413"/>
                  </a:lnTo>
                  <a:lnTo>
                    <a:pt x="2104" y="986"/>
                  </a:lnTo>
                  <a:lnTo>
                    <a:pt x="1381" y="144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2194075" y="4316075"/>
              <a:ext cx="56725" cy="57525"/>
            </a:xfrm>
            <a:custGeom>
              <a:rect b="b" l="l" r="r" t="t"/>
              <a:pathLst>
                <a:path extrusionOk="0" h="2301" w="2269">
                  <a:moveTo>
                    <a:pt x="1085" y="526"/>
                  </a:moveTo>
                  <a:cubicBezTo>
                    <a:pt x="1184" y="526"/>
                    <a:pt x="1283" y="559"/>
                    <a:pt x="1381" y="625"/>
                  </a:cubicBezTo>
                  <a:cubicBezTo>
                    <a:pt x="1480" y="658"/>
                    <a:pt x="1545" y="756"/>
                    <a:pt x="1611" y="855"/>
                  </a:cubicBezTo>
                  <a:cubicBezTo>
                    <a:pt x="1677" y="953"/>
                    <a:pt x="1710" y="1052"/>
                    <a:pt x="1743" y="1183"/>
                  </a:cubicBezTo>
                  <a:cubicBezTo>
                    <a:pt x="1743" y="1282"/>
                    <a:pt x="1743" y="1381"/>
                    <a:pt x="1710" y="1479"/>
                  </a:cubicBezTo>
                  <a:cubicBezTo>
                    <a:pt x="1644" y="1578"/>
                    <a:pt x="1611" y="1643"/>
                    <a:pt x="1513" y="1709"/>
                  </a:cubicBezTo>
                  <a:cubicBezTo>
                    <a:pt x="1414" y="1742"/>
                    <a:pt x="1348" y="1775"/>
                    <a:pt x="1217" y="1775"/>
                  </a:cubicBezTo>
                  <a:cubicBezTo>
                    <a:pt x="1118" y="1775"/>
                    <a:pt x="1020" y="1742"/>
                    <a:pt x="921" y="1676"/>
                  </a:cubicBezTo>
                  <a:cubicBezTo>
                    <a:pt x="822" y="1643"/>
                    <a:pt x="757" y="1545"/>
                    <a:pt x="691" y="1446"/>
                  </a:cubicBezTo>
                  <a:cubicBezTo>
                    <a:pt x="625" y="1348"/>
                    <a:pt x="592" y="1249"/>
                    <a:pt x="560" y="1118"/>
                  </a:cubicBezTo>
                  <a:cubicBezTo>
                    <a:pt x="560" y="1019"/>
                    <a:pt x="560" y="921"/>
                    <a:pt x="592" y="822"/>
                  </a:cubicBezTo>
                  <a:cubicBezTo>
                    <a:pt x="658" y="723"/>
                    <a:pt x="724" y="658"/>
                    <a:pt x="790" y="592"/>
                  </a:cubicBezTo>
                  <a:cubicBezTo>
                    <a:pt x="888" y="559"/>
                    <a:pt x="987" y="526"/>
                    <a:pt x="1085" y="526"/>
                  </a:cubicBezTo>
                  <a:close/>
                  <a:moveTo>
                    <a:pt x="1085" y="0"/>
                  </a:moveTo>
                  <a:cubicBezTo>
                    <a:pt x="888" y="33"/>
                    <a:pt x="691" y="66"/>
                    <a:pt x="527" y="198"/>
                  </a:cubicBezTo>
                  <a:cubicBezTo>
                    <a:pt x="362" y="296"/>
                    <a:pt x="231" y="428"/>
                    <a:pt x="132" y="625"/>
                  </a:cubicBezTo>
                  <a:cubicBezTo>
                    <a:pt x="67" y="789"/>
                    <a:pt x="1" y="986"/>
                    <a:pt x="34" y="1183"/>
                  </a:cubicBezTo>
                  <a:cubicBezTo>
                    <a:pt x="34" y="1381"/>
                    <a:pt x="100" y="1578"/>
                    <a:pt x="231" y="1742"/>
                  </a:cubicBezTo>
                  <a:cubicBezTo>
                    <a:pt x="330" y="1939"/>
                    <a:pt x="494" y="2071"/>
                    <a:pt x="658" y="2169"/>
                  </a:cubicBezTo>
                  <a:cubicBezTo>
                    <a:pt x="855" y="2268"/>
                    <a:pt x="1020" y="2301"/>
                    <a:pt x="1217" y="2301"/>
                  </a:cubicBezTo>
                  <a:cubicBezTo>
                    <a:pt x="1414" y="2301"/>
                    <a:pt x="1611" y="2235"/>
                    <a:pt x="1775" y="2136"/>
                  </a:cubicBezTo>
                  <a:cubicBezTo>
                    <a:pt x="1940" y="2005"/>
                    <a:pt x="2071" y="1873"/>
                    <a:pt x="2170" y="1676"/>
                  </a:cubicBezTo>
                  <a:cubicBezTo>
                    <a:pt x="2235" y="1512"/>
                    <a:pt x="2268" y="1315"/>
                    <a:pt x="2268" y="1118"/>
                  </a:cubicBezTo>
                  <a:cubicBezTo>
                    <a:pt x="2235" y="921"/>
                    <a:pt x="2170" y="723"/>
                    <a:pt x="2071" y="559"/>
                  </a:cubicBezTo>
                  <a:cubicBezTo>
                    <a:pt x="1940" y="362"/>
                    <a:pt x="1808" y="230"/>
                    <a:pt x="1611" y="132"/>
                  </a:cubicBezTo>
                  <a:cubicBezTo>
                    <a:pt x="1447" y="33"/>
                    <a:pt x="1283" y="0"/>
                    <a:pt x="1085" y="0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248300" y="4270075"/>
              <a:ext cx="69850" cy="71500"/>
            </a:xfrm>
            <a:custGeom>
              <a:rect b="b" l="l" r="r" t="t"/>
              <a:pathLst>
                <a:path extrusionOk="0" h="2860" w="2794">
                  <a:moveTo>
                    <a:pt x="1578" y="0"/>
                  </a:moveTo>
                  <a:lnTo>
                    <a:pt x="1151" y="263"/>
                  </a:lnTo>
                  <a:lnTo>
                    <a:pt x="1907" y="1380"/>
                  </a:lnTo>
                  <a:lnTo>
                    <a:pt x="395" y="756"/>
                  </a:lnTo>
                  <a:lnTo>
                    <a:pt x="1" y="1019"/>
                  </a:lnTo>
                  <a:lnTo>
                    <a:pt x="1217" y="2859"/>
                  </a:lnTo>
                  <a:lnTo>
                    <a:pt x="1611" y="2596"/>
                  </a:lnTo>
                  <a:lnTo>
                    <a:pt x="888" y="1479"/>
                  </a:lnTo>
                  <a:lnTo>
                    <a:pt x="2400" y="2103"/>
                  </a:lnTo>
                  <a:lnTo>
                    <a:pt x="2794" y="1840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2307450" y="4240275"/>
              <a:ext cx="61650" cy="63500"/>
            </a:xfrm>
            <a:custGeom>
              <a:rect b="b" l="l" r="r" t="t"/>
              <a:pathLst>
                <a:path extrusionOk="0" h="2540" w="2466">
                  <a:moveTo>
                    <a:pt x="1282" y="502"/>
                  </a:moveTo>
                  <a:cubicBezTo>
                    <a:pt x="1381" y="502"/>
                    <a:pt x="1479" y="535"/>
                    <a:pt x="1545" y="601"/>
                  </a:cubicBezTo>
                  <a:cubicBezTo>
                    <a:pt x="1644" y="634"/>
                    <a:pt x="1742" y="732"/>
                    <a:pt x="1808" y="831"/>
                  </a:cubicBezTo>
                  <a:cubicBezTo>
                    <a:pt x="1874" y="929"/>
                    <a:pt x="1907" y="1028"/>
                    <a:pt x="1939" y="1159"/>
                  </a:cubicBezTo>
                  <a:cubicBezTo>
                    <a:pt x="1939" y="1258"/>
                    <a:pt x="1939" y="1357"/>
                    <a:pt x="1907" y="1455"/>
                  </a:cubicBezTo>
                  <a:cubicBezTo>
                    <a:pt x="1841" y="1521"/>
                    <a:pt x="1808" y="1587"/>
                    <a:pt x="1709" y="1652"/>
                  </a:cubicBezTo>
                  <a:lnTo>
                    <a:pt x="1414" y="1849"/>
                  </a:lnTo>
                  <a:lnTo>
                    <a:pt x="724" y="765"/>
                  </a:lnTo>
                  <a:lnTo>
                    <a:pt x="986" y="601"/>
                  </a:lnTo>
                  <a:cubicBezTo>
                    <a:pt x="1085" y="535"/>
                    <a:pt x="1184" y="502"/>
                    <a:pt x="1282" y="502"/>
                  </a:cubicBezTo>
                  <a:close/>
                  <a:moveTo>
                    <a:pt x="1388" y="1"/>
                  </a:moveTo>
                  <a:cubicBezTo>
                    <a:pt x="1353" y="1"/>
                    <a:pt x="1318" y="3"/>
                    <a:pt x="1282" y="9"/>
                  </a:cubicBezTo>
                  <a:cubicBezTo>
                    <a:pt x="1085" y="9"/>
                    <a:pt x="921" y="75"/>
                    <a:pt x="724" y="174"/>
                  </a:cubicBezTo>
                  <a:lnTo>
                    <a:pt x="1" y="666"/>
                  </a:lnTo>
                  <a:lnTo>
                    <a:pt x="1217" y="2540"/>
                  </a:lnTo>
                  <a:lnTo>
                    <a:pt x="1939" y="2079"/>
                  </a:lnTo>
                  <a:cubicBezTo>
                    <a:pt x="2104" y="1948"/>
                    <a:pt x="2235" y="1817"/>
                    <a:pt x="2334" y="1652"/>
                  </a:cubicBezTo>
                  <a:cubicBezTo>
                    <a:pt x="2432" y="1455"/>
                    <a:pt x="2465" y="1291"/>
                    <a:pt x="2432" y="1094"/>
                  </a:cubicBezTo>
                  <a:cubicBezTo>
                    <a:pt x="2432" y="897"/>
                    <a:pt x="2367" y="732"/>
                    <a:pt x="2235" y="535"/>
                  </a:cubicBezTo>
                  <a:cubicBezTo>
                    <a:pt x="2137" y="338"/>
                    <a:pt x="1972" y="206"/>
                    <a:pt x="1808" y="108"/>
                  </a:cubicBezTo>
                  <a:cubicBezTo>
                    <a:pt x="1674" y="54"/>
                    <a:pt x="1540" y="1"/>
                    <a:pt x="1388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2372350" y="4201050"/>
              <a:ext cx="56700" cy="57550"/>
            </a:xfrm>
            <a:custGeom>
              <a:rect b="b" l="l" r="r" t="t"/>
              <a:pathLst>
                <a:path extrusionOk="0" h="2302" w="2268">
                  <a:moveTo>
                    <a:pt x="1052" y="527"/>
                  </a:moveTo>
                  <a:cubicBezTo>
                    <a:pt x="1151" y="527"/>
                    <a:pt x="1249" y="560"/>
                    <a:pt x="1348" y="625"/>
                  </a:cubicBezTo>
                  <a:cubicBezTo>
                    <a:pt x="1446" y="658"/>
                    <a:pt x="1512" y="757"/>
                    <a:pt x="1578" y="855"/>
                  </a:cubicBezTo>
                  <a:cubicBezTo>
                    <a:pt x="1644" y="954"/>
                    <a:pt x="1709" y="1053"/>
                    <a:pt x="1709" y="1184"/>
                  </a:cubicBezTo>
                  <a:cubicBezTo>
                    <a:pt x="1742" y="1283"/>
                    <a:pt x="1709" y="1381"/>
                    <a:pt x="1677" y="1480"/>
                  </a:cubicBezTo>
                  <a:cubicBezTo>
                    <a:pt x="1644" y="1578"/>
                    <a:pt x="1578" y="1644"/>
                    <a:pt x="1479" y="1710"/>
                  </a:cubicBezTo>
                  <a:cubicBezTo>
                    <a:pt x="1414" y="1743"/>
                    <a:pt x="1315" y="1775"/>
                    <a:pt x="1216" y="1775"/>
                  </a:cubicBezTo>
                  <a:cubicBezTo>
                    <a:pt x="1118" y="1775"/>
                    <a:pt x="1019" y="1743"/>
                    <a:pt x="921" y="1677"/>
                  </a:cubicBezTo>
                  <a:cubicBezTo>
                    <a:pt x="822" y="1644"/>
                    <a:pt x="724" y="1545"/>
                    <a:pt x="658" y="1447"/>
                  </a:cubicBezTo>
                  <a:cubicBezTo>
                    <a:pt x="592" y="1348"/>
                    <a:pt x="559" y="1250"/>
                    <a:pt x="559" y="1118"/>
                  </a:cubicBezTo>
                  <a:cubicBezTo>
                    <a:pt x="526" y="1020"/>
                    <a:pt x="559" y="921"/>
                    <a:pt x="592" y="823"/>
                  </a:cubicBezTo>
                  <a:cubicBezTo>
                    <a:pt x="625" y="724"/>
                    <a:pt x="691" y="658"/>
                    <a:pt x="789" y="592"/>
                  </a:cubicBezTo>
                  <a:cubicBezTo>
                    <a:pt x="855" y="527"/>
                    <a:pt x="954" y="527"/>
                    <a:pt x="1052" y="527"/>
                  </a:cubicBezTo>
                  <a:close/>
                  <a:moveTo>
                    <a:pt x="1052" y="1"/>
                  </a:moveTo>
                  <a:cubicBezTo>
                    <a:pt x="855" y="1"/>
                    <a:pt x="691" y="67"/>
                    <a:pt x="494" y="198"/>
                  </a:cubicBezTo>
                  <a:cubicBezTo>
                    <a:pt x="329" y="297"/>
                    <a:pt x="198" y="428"/>
                    <a:pt x="132" y="625"/>
                  </a:cubicBezTo>
                  <a:cubicBezTo>
                    <a:pt x="33" y="790"/>
                    <a:pt x="1" y="987"/>
                    <a:pt x="1" y="1184"/>
                  </a:cubicBezTo>
                  <a:cubicBezTo>
                    <a:pt x="33" y="1381"/>
                    <a:pt x="99" y="1545"/>
                    <a:pt x="198" y="1743"/>
                  </a:cubicBezTo>
                  <a:cubicBezTo>
                    <a:pt x="329" y="1907"/>
                    <a:pt x="461" y="2071"/>
                    <a:pt x="658" y="2170"/>
                  </a:cubicBezTo>
                  <a:cubicBezTo>
                    <a:pt x="822" y="2268"/>
                    <a:pt x="1019" y="2301"/>
                    <a:pt x="1216" y="2301"/>
                  </a:cubicBezTo>
                  <a:cubicBezTo>
                    <a:pt x="1414" y="2301"/>
                    <a:pt x="1578" y="2235"/>
                    <a:pt x="1742" y="2104"/>
                  </a:cubicBezTo>
                  <a:cubicBezTo>
                    <a:pt x="1939" y="2005"/>
                    <a:pt x="2071" y="1874"/>
                    <a:pt x="2137" y="1677"/>
                  </a:cubicBezTo>
                  <a:cubicBezTo>
                    <a:pt x="2235" y="1513"/>
                    <a:pt x="2268" y="1315"/>
                    <a:pt x="2235" y="1118"/>
                  </a:cubicBezTo>
                  <a:cubicBezTo>
                    <a:pt x="2235" y="921"/>
                    <a:pt x="2169" y="724"/>
                    <a:pt x="2038" y="560"/>
                  </a:cubicBezTo>
                  <a:cubicBezTo>
                    <a:pt x="1939" y="362"/>
                    <a:pt x="1775" y="231"/>
                    <a:pt x="1611" y="132"/>
                  </a:cubicBezTo>
                  <a:cubicBezTo>
                    <a:pt x="1446" y="34"/>
                    <a:pt x="1249" y="1"/>
                    <a:pt x="105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2425750" y="4154225"/>
              <a:ext cx="69850" cy="72325"/>
            </a:xfrm>
            <a:custGeom>
              <a:rect b="b" l="l" r="r" t="t"/>
              <a:pathLst>
                <a:path extrusionOk="0" h="2893" w="2794">
                  <a:moveTo>
                    <a:pt x="1578" y="1"/>
                  </a:moveTo>
                  <a:lnTo>
                    <a:pt x="1184" y="297"/>
                  </a:lnTo>
                  <a:lnTo>
                    <a:pt x="1906" y="1414"/>
                  </a:lnTo>
                  <a:lnTo>
                    <a:pt x="395" y="790"/>
                  </a:lnTo>
                  <a:lnTo>
                    <a:pt x="1" y="1020"/>
                  </a:lnTo>
                  <a:lnTo>
                    <a:pt x="1216" y="2893"/>
                  </a:lnTo>
                  <a:lnTo>
                    <a:pt x="1644" y="2630"/>
                  </a:lnTo>
                  <a:lnTo>
                    <a:pt x="921" y="1513"/>
                  </a:lnTo>
                  <a:lnTo>
                    <a:pt x="921" y="1513"/>
                  </a:lnTo>
                  <a:lnTo>
                    <a:pt x="2399" y="2137"/>
                  </a:lnTo>
                  <a:lnTo>
                    <a:pt x="2794" y="187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061825" y="4431900"/>
              <a:ext cx="30425" cy="34525"/>
            </a:xfrm>
            <a:custGeom>
              <a:rect b="b" l="l" r="r" t="t"/>
              <a:pathLst>
                <a:path extrusionOk="0" h="1381" w="1217">
                  <a:moveTo>
                    <a:pt x="822" y="1"/>
                  </a:moveTo>
                  <a:lnTo>
                    <a:pt x="0" y="526"/>
                  </a:lnTo>
                  <a:lnTo>
                    <a:pt x="165" y="757"/>
                  </a:lnTo>
                  <a:lnTo>
                    <a:pt x="428" y="592"/>
                  </a:lnTo>
                  <a:lnTo>
                    <a:pt x="953" y="1381"/>
                  </a:lnTo>
                  <a:lnTo>
                    <a:pt x="1216" y="1249"/>
                  </a:lnTo>
                  <a:lnTo>
                    <a:pt x="691" y="428"/>
                  </a:lnTo>
                  <a:lnTo>
                    <a:pt x="953" y="23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2089750" y="4419575"/>
              <a:ext cx="31250" cy="32075"/>
            </a:xfrm>
            <a:custGeom>
              <a:rect b="b" l="l" r="r" t="t"/>
              <a:pathLst>
                <a:path extrusionOk="0" h="1283" w="1250">
                  <a:moveTo>
                    <a:pt x="592" y="297"/>
                  </a:moveTo>
                  <a:cubicBezTo>
                    <a:pt x="658" y="297"/>
                    <a:pt x="691" y="297"/>
                    <a:pt x="757" y="329"/>
                  </a:cubicBezTo>
                  <a:cubicBezTo>
                    <a:pt x="789" y="362"/>
                    <a:pt x="855" y="428"/>
                    <a:pt x="888" y="461"/>
                  </a:cubicBezTo>
                  <a:cubicBezTo>
                    <a:pt x="921" y="527"/>
                    <a:pt x="954" y="592"/>
                    <a:pt x="954" y="658"/>
                  </a:cubicBezTo>
                  <a:cubicBezTo>
                    <a:pt x="954" y="724"/>
                    <a:pt x="954" y="757"/>
                    <a:pt x="921" y="822"/>
                  </a:cubicBezTo>
                  <a:cubicBezTo>
                    <a:pt x="921" y="888"/>
                    <a:pt x="888" y="921"/>
                    <a:pt x="822" y="954"/>
                  </a:cubicBezTo>
                  <a:cubicBezTo>
                    <a:pt x="789" y="987"/>
                    <a:pt x="724" y="987"/>
                    <a:pt x="691" y="987"/>
                  </a:cubicBezTo>
                  <a:cubicBezTo>
                    <a:pt x="625" y="987"/>
                    <a:pt x="559" y="954"/>
                    <a:pt x="494" y="954"/>
                  </a:cubicBezTo>
                  <a:cubicBezTo>
                    <a:pt x="461" y="921"/>
                    <a:pt x="395" y="855"/>
                    <a:pt x="362" y="789"/>
                  </a:cubicBezTo>
                  <a:cubicBezTo>
                    <a:pt x="329" y="757"/>
                    <a:pt x="329" y="691"/>
                    <a:pt x="296" y="625"/>
                  </a:cubicBezTo>
                  <a:cubicBezTo>
                    <a:pt x="296" y="559"/>
                    <a:pt x="296" y="494"/>
                    <a:pt x="329" y="461"/>
                  </a:cubicBezTo>
                  <a:cubicBezTo>
                    <a:pt x="362" y="395"/>
                    <a:pt x="395" y="362"/>
                    <a:pt x="428" y="329"/>
                  </a:cubicBezTo>
                  <a:cubicBezTo>
                    <a:pt x="494" y="297"/>
                    <a:pt x="526" y="297"/>
                    <a:pt x="592" y="297"/>
                  </a:cubicBezTo>
                  <a:close/>
                  <a:moveTo>
                    <a:pt x="592" y="1"/>
                  </a:moveTo>
                  <a:cubicBezTo>
                    <a:pt x="494" y="1"/>
                    <a:pt x="395" y="34"/>
                    <a:pt x="296" y="99"/>
                  </a:cubicBezTo>
                  <a:cubicBezTo>
                    <a:pt x="198" y="165"/>
                    <a:pt x="99" y="231"/>
                    <a:pt x="66" y="329"/>
                  </a:cubicBezTo>
                  <a:cubicBezTo>
                    <a:pt x="34" y="428"/>
                    <a:pt x="1" y="527"/>
                    <a:pt x="1" y="658"/>
                  </a:cubicBezTo>
                  <a:cubicBezTo>
                    <a:pt x="1" y="757"/>
                    <a:pt x="66" y="855"/>
                    <a:pt x="132" y="954"/>
                  </a:cubicBezTo>
                  <a:cubicBezTo>
                    <a:pt x="198" y="1085"/>
                    <a:pt x="264" y="1151"/>
                    <a:pt x="362" y="1217"/>
                  </a:cubicBezTo>
                  <a:cubicBezTo>
                    <a:pt x="461" y="1250"/>
                    <a:pt x="559" y="1282"/>
                    <a:pt x="658" y="1282"/>
                  </a:cubicBezTo>
                  <a:cubicBezTo>
                    <a:pt x="789" y="1282"/>
                    <a:pt x="888" y="1250"/>
                    <a:pt x="987" y="1184"/>
                  </a:cubicBezTo>
                  <a:cubicBezTo>
                    <a:pt x="1085" y="1118"/>
                    <a:pt x="1151" y="1019"/>
                    <a:pt x="1184" y="954"/>
                  </a:cubicBezTo>
                  <a:cubicBezTo>
                    <a:pt x="1249" y="855"/>
                    <a:pt x="1249" y="724"/>
                    <a:pt x="1249" y="625"/>
                  </a:cubicBezTo>
                  <a:cubicBezTo>
                    <a:pt x="1249" y="527"/>
                    <a:pt x="1217" y="395"/>
                    <a:pt x="1151" y="297"/>
                  </a:cubicBezTo>
                  <a:cubicBezTo>
                    <a:pt x="1085" y="198"/>
                    <a:pt x="987" y="132"/>
                    <a:pt x="888" y="67"/>
                  </a:cubicBezTo>
                  <a:cubicBezTo>
                    <a:pt x="789" y="34"/>
                    <a:pt x="691" y="1"/>
                    <a:pt x="592" y="1"/>
                  </a:cubicBezTo>
                  <a:close/>
                </a:path>
              </a:pathLst>
            </a:custGeom>
            <a:solidFill>
              <a:srgbClr val="640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761975" y="47588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0" y="0"/>
                  </a:moveTo>
                  <a:lnTo>
                    <a:pt x="625" y="95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820300" y="4720250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1" y="1"/>
                  </a:moveTo>
                  <a:lnTo>
                    <a:pt x="625" y="98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855625" y="46980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1" y="0"/>
                  </a:moveTo>
                  <a:lnTo>
                    <a:pt x="625" y="953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793200" y="4737500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0" y="1"/>
                  </a:moveTo>
                  <a:lnTo>
                    <a:pt x="625" y="987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773475" y="4749000"/>
              <a:ext cx="11525" cy="7425"/>
            </a:xfrm>
            <a:custGeom>
              <a:rect b="b" l="l" r="r" t="t"/>
              <a:pathLst>
                <a:path extrusionOk="0" fill="none" h="297" w="461">
                  <a:moveTo>
                    <a:pt x="461" y="1"/>
                  </a:moveTo>
                  <a:lnTo>
                    <a:pt x="1" y="297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1805525" y="4730925"/>
              <a:ext cx="6575" cy="4150"/>
            </a:xfrm>
            <a:custGeom>
              <a:rect b="b" l="l" r="r" t="t"/>
              <a:pathLst>
                <a:path extrusionOk="0" fill="none" h="166" w="263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833450" y="4712850"/>
              <a:ext cx="6600" cy="4150"/>
            </a:xfrm>
            <a:custGeom>
              <a:rect b="b" l="l" r="r" t="t"/>
              <a:pathLst>
                <a:path extrusionOk="0" fill="none" h="166" w="264">
                  <a:moveTo>
                    <a:pt x="263" y="1"/>
                  </a:moveTo>
                  <a:lnTo>
                    <a:pt x="0" y="16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1780050" y="4759675"/>
              <a:ext cx="11525" cy="7425"/>
            </a:xfrm>
            <a:custGeom>
              <a:rect b="b" l="l" r="r" t="t"/>
              <a:pathLst>
                <a:path extrusionOk="0" fill="none" h="297" w="461">
                  <a:moveTo>
                    <a:pt x="460" y="1"/>
                  </a:moveTo>
                  <a:lnTo>
                    <a:pt x="0" y="297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1804700" y="4748175"/>
              <a:ext cx="17275" cy="11525"/>
            </a:xfrm>
            <a:custGeom>
              <a:rect b="b" l="l" r="r" t="t"/>
              <a:pathLst>
                <a:path extrusionOk="0" fill="none" h="461" w="691">
                  <a:moveTo>
                    <a:pt x="0" y="461"/>
                  </a:moveTo>
                  <a:lnTo>
                    <a:pt x="69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1841650" y="4721900"/>
              <a:ext cx="16475" cy="9875"/>
            </a:xfrm>
            <a:custGeom>
              <a:rect b="b" l="l" r="r" t="t"/>
              <a:pathLst>
                <a:path extrusionOk="0" fill="none" h="395" w="659">
                  <a:moveTo>
                    <a:pt x="1" y="0"/>
                  </a:moveTo>
                  <a:lnTo>
                    <a:pt x="264" y="395"/>
                  </a:lnTo>
                  <a:lnTo>
                    <a:pt x="658" y="132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1868775" y="4684925"/>
              <a:ext cx="26300" cy="27150"/>
            </a:xfrm>
            <a:custGeom>
              <a:rect b="b" l="l" r="r" t="t"/>
              <a:pathLst>
                <a:path extrusionOk="0" fill="none" h="1086" w="1052">
                  <a:moveTo>
                    <a:pt x="0" y="395"/>
                  </a:moveTo>
                  <a:lnTo>
                    <a:pt x="592" y="1"/>
                  </a:lnTo>
                  <a:lnTo>
                    <a:pt x="1052" y="691"/>
                  </a:lnTo>
                  <a:lnTo>
                    <a:pt x="460" y="1085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2309100" y="4403975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625" y="986"/>
                  </a:moveTo>
                  <a:lnTo>
                    <a:pt x="0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2367425" y="436617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5" y="954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2401925" y="4343175"/>
              <a:ext cx="16450" cy="24675"/>
            </a:xfrm>
            <a:custGeom>
              <a:rect b="b" l="l" r="r" t="t"/>
              <a:pathLst>
                <a:path extrusionOk="0" fill="none" h="987" w="658">
                  <a:moveTo>
                    <a:pt x="658" y="987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2340325" y="4384250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2331275" y="4411375"/>
              <a:ext cx="11525" cy="7400"/>
            </a:xfrm>
            <a:custGeom>
              <a:rect b="b" l="l" r="r" t="t"/>
              <a:pathLst>
                <a:path extrusionOk="0" fill="none" h="296" w="461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2363325" y="4394125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263" y="0"/>
                  </a:moveTo>
                  <a:lnTo>
                    <a:pt x="0" y="1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2391250" y="4375225"/>
              <a:ext cx="6600" cy="4950"/>
            </a:xfrm>
            <a:custGeom>
              <a:rect b="b" l="l" r="r" t="t"/>
              <a:pathLst>
                <a:path extrusionOk="0" fill="none" h="198" w="264">
                  <a:moveTo>
                    <a:pt x="263" y="0"/>
                  </a:moveTo>
                  <a:lnTo>
                    <a:pt x="0" y="198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2323875" y="4400700"/>
              <a:ext cx="11525" cy="7400"/>
            </a:xfrm>
            <a:custGeom>
              <a:rect b="b" l="l" r="r" t="t"/>
              <a:pathLst>
                <a:path extrusionOk="0" fill="none" h="296" w="461">
                  <a:moveTo>
                    <a:pt x="461" y="0"/>
                  </a:moveTo>
                  <a:lnTo>
                    <a:pt x="1" y="296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2340325" y="4377675"/>
              <a:ext cx="18100" cy="11525"/>
            </a:xfrm>
            <a:custGeom>
              <a:rect b="b" l="l" r="r" t="t"/>
              <a:pathLst>
                <a:path extrusionOk="0" fill="none" h="461" w="724">
                  <a:moveTo>
                    <a:pt x="0" y="461"/>
                  </a:moveTo>
                  <a:lnTo>
                    <a:pt x="723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2384675" y="4353875"/>
              <a:ext cx="9875" cy="16450"/>
            </a:xfrm>
            <a:custGeom>
              <a:rect b="b" l="l" r="r" t="t"/>
              <a:pathLst>
                <a:path extrusionOk="0" fill="none" h="658" w="395">
                  <a:moveTo>
                    <a:pt x="231" y="657"/>
                  </a:moveTo>
                  <a:lnTo>
                    <a:pt x="1" y="263"/>
                  </a:lnTo>
                  <a:lnTo>
                    <a:pt x="395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2415900" y="4330050"/>
              <a:ext cx="25475" cy="27125"/>
            </a:xfrm>
            <a:custGeom>
              <a:rect b="b" l="l" r="r" t="t"/>
              <a:pathLst>
                <a:path extrusionOk="0" fill="none" h="1085" w="1019">
                  <a:moveTo>
                    <a:pt x="427" y="1084"/>
                  </a:moveTo>
                  <a:lnTo>
                    <a:pt x="1019" y="690"/>
                  </a:lnTo>
                  <a:lnTo>
                    <a:pt x="559" y="0"/>
                  </a:lnTo>
                  <a:lnTo>
                    <a:pt x="0" y="39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1608350" y="4524725"/>
              <a:ext cx="17275" cy="27150"/>
            </a:xfrm>
            <a:custGeom>
              <a:rect b="b" l="l" r="r" t="t"/>
              <a:pathLst>
                <a:path extrusionOk="0" fill="none" h="1086" w="691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1674075" y="4482850"/>
              <a:ext cx="17275" cy="27125"/>
            </a:xfrm>
            <a:custGeom>
              <a:rect b="b" l="l" r="r" t="t"/>
              <a:pathLst>
                <a:path extrusionOk="0" fill="none" h="1085" w="691">
                  <a:moveTo>
                    <a:pt x="691" y="1084"/>
                  </a:moveTo>
                  <a:lnTo>
                    <a:pt x="0" y="0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1713500" y="4456550"/>
              <a:ext cx="17275" cy="27125"/>
            </a:xfrm>
            <a:custGeom>
              <a:rect b="b" l="l" r="r" t="t"/>
              <a:pathLst>
                <a:path extrusionOk="0" fill="none" h="1085" w="691">
                  <a:moveTo>
                    <a:pt x="691" y="1085"/>
                  </a:moveTo>
                  <a:lnTo>
                    <a:pt x="1" y="1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1658475" y="4492700"/>
              <a:ext cx="17275" cy="27125"/>
            </a:xfrm>
            <a:custGeom>
              <a:rect b="b" l="l" r="r" t="t"/>
              <a:pathLst>
                <a:path extrusionOk="0" fill="none" h="1085" w="691">
                  <a:moveTo>
                    <a:pt x="0" y="0"/>
                  </a:moveTo>
                  <a:lnTo>
                    <a:pt x="690" y="1085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633000" y="4533775"/>
              <a:ext cx="13175" cy="8225"/>
            </a:xfrm>
            <a:custGeom>
              <a:rect b="b" l="l" r="r" t="t"/>
              <a:pathLst>
                <a:path extrusionOk="0" fill="none" h="329" w="527">
                  <a:moveTo>
                    <a:pt x="526" y="0"/>
                  </a:moveTo>
                  <a:lnTo>
                    <a:pt x="0" y="329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701175" y="4492700"/>
              <a:ext cx="7425" cy="4950"/>
            </a:xfrm>
            <a:custGeom>
              <a:rect b="b" l="l" r="r" t="t"/>
              <a:pathLst>
                <a:path extrusionOk="0" fill="none" h="198" w="297">
                  <a:moveTo>
                    <a:pt x="297" y="0"/>
                  </a:moveTo>
                  <a:lnTo>
                    <a:pt x="1" y="198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1625600" y="4521450"/>
              <a:ext cx="12350" cy="8250"/>
            </a:xfrm>
            <a:custGeom>
              <a:rect b="b" l="l" r="r" t="t"/>
              <a:pathLst>
                <a:path extrusionOk="0" fill="none" h="330" w="494">
                  <a:moveTo>
                    <a:pt x="494" y="1"/>
                  </a:moveTo>
                  <a:lnTo>
                    <a:pt x="1" y="329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1656000" y="4514050"/>
              <a:ext cx="19750" cy="13175"/>
            </a:xfrm>
            <a:custGeom>
              <a:rect b="b" l="l" r="r" t="t"/>
              <a:pathLst>
                <a:path extrusionOk="0" fill="none" h="527" w="790">
                  <a:moveTo>
                    <a:pt x="789" y="1"/>
                  </a:moveTo>
                  <a:lnTo>
                    <a:pt x="1" y="527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1728300" y="4441775"/>
              <a:ext cx="28775" cy="30400"/>
            </a:xfrm>
            <a:custGeom>
              <a:rect b="b" l="l" r="r" t="t"/>
              <a:pathLst>
                <a:path extrusionOk="0" fill="none" h="1216" w="1151">
                  <a:moveTo>
                    <a:pt x="493" y="1216"/>
                  </a:moveTo>
                  <a:lnTo>
                    <a:pt x="1150" y="789"/>
                  </a:lnTo>
                  <a:lnTo>
                    <a:pt x="657" y="0"/>
                  </a:lnTo>
                  <a:lnTo>
                    <a:pt x="0" y="427"/>
                  </a:lnTo>
                </a:path>
              </a:pathLst>
            </a:custGeom>
            <a:noFill/>
            <a:ln cap="flat" cmpd="sng" w="8225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2137400" y="4514875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625" y="986"/>
                  </a:moveTo>
                  <a:lnTo>
                    <a:pt x="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2079075" y="4553500"/>
              <a:ext cx="14825" cy="23825"/>
            </a:xfrm>
            <a:custGeom>
              <a:rect b="b" l="l" r="r" t="t"/>
              <a:pathLst>
                <a:path extrusionOk="0" fill="none" h="953" w="593">
                  <a:moveTo>
                    <a:pt x="592" y="953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2043750" y="4575675"/>
              <a:ext cx="15625" cy="24675"/>
            </a:xfrm>
            <a:custGeom>
              <a:rect b="b" l="l" r="r" t="t"/>
              <a:pathLst>
                <a:path extrusionOk="0" fill="none" h="987" w="625">
                  <a:moveTo>
                    <a:pt x="625" y="986"/>
                  </a:moveTo>
                  <a:lnTo>
                    <a:pt x="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2105375" y="4536225"/>
              <a:ext cx="15625" cy="23850"/>
            </a:xfrm>
            <a:custGeom>
              <a:rect b="b" l="l" r="r" t="t"/>
              <a:pathLst>
                <a:path extrusionOk="0" fill="none" h="954" w="625">
                  <a:moveTo>
                    <a:pt x="624" y="954"/>
                  </a:moveTo>
                  <a:lnTo>
                    <a:pt x="0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2130000" y="4541175"/>
              <a:ext cx="11525" cy="7400"/>
            </a:xfrm>
            <a:custGeom>
              <a:rect b="b" l="l" r="r" t="t"/>
              <a:pathLst>
                <a:path extrusionOk="0" fill="none" h="296" w="461">
                  <a:moveTo>
                    <a:pt x="1" y="296"/>
                  </a:moveTo>
                  <a:lnTo>
                    <a:pt x="461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2102900" y="4562525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0" y="165"/>
                  </a:moveTo>
                  <a:lnTo>
                    <a:pt x="263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2074150" y="4580600"/>
              <a:ext cx="6600" cy="4125"/>
            </a:xfrm>
            <a:custGeom>
              <a:rect b="b" l="l" r="r" t="t"/>
              <a:pathLst>
                <a:path extrusionOk="0" fill="none" h="165" w="264">
                  <a:moveTo>
                    <a:pt x="0" y="165"/>
                  </a:moveTo>
                  <a:lnTo>
                    <a:pt x="263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2123425" y="4531300"/>
              <a:ext cx="11550" cy="6600"/>
            </a:xfrm>
            <a:custGeom>
              <a:rect b="b" l="l" r="r" t="t"/>
              <a:pathLst>
                <a:path extrusionOk="0" fill="none" h="264" w="462">
                  <a:moveTo>
                    <a:pt x="1" y="264"/>
                  </a:moveTo>
                  <a:lnTo>
                    <a:pt x="461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2093050" y="4537875"/>
              <a:ext cx="17275" cy="11525"/>
            </a:xfrm>
            <a:custGeom>
              <a:rect b="b" l="l" r="r" t="t"/>
              <a:pathLst>
                <a:path extrusionOk="0" fill="none" h="461" w="691">
                  <a:moveTo>
                    <a:pt x="690" y="1"/>
                  </a:moveTo>
                  <a:lnTo>
                    <a:pt x="0" y="46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2056075" y="4566625"/>
              <a:ext cx="16450" cy="9075"/>
            </a:xfrm>
            <a:custGeom>
              <a:rect b="b" l="l" r="r" t="t"/>
              <a:pathLst>
                <a:path extrusionOk="0" fill="none" h="363" w="658">
                  <a:moveTo>
                    <a:pt x="658" y="362"/>
                  </a:moveTo>
                  <a:lnTo>
                    <a:pt x="428" y="1"/>
                  </a:lnTo>
                  <a:lnTo>
                    <a:pt x="0" y="264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2019925" y="4586350"/>
              <a:ext cx="26325" cy="26300"/>
            </a:xfrm>
            <a:custGeom>
              <a:rect b="b" l="l" r="r" t="t"/>
              <a:pathLst>
                <a:path extrusionOk="0" fill="none" h="1052" w="1053">
                  <a:moveTo>
                    <a:pt x="1052" y="691"/>
                  </a:moveTo>
                  <a:lnTo>
                    <a:pt x="461" y="1052"/>
                  </a:lnTo>
                  <a:lnTo>
                    <a:pt x="1" y="362"/>
                  </a:lnTo>
                  <a:lnTo>
                    <a:pt x="592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2077425" y="4591275"/>
              <a:ext cx="99425" cy="64925"/>
            </a:xfrm>
            <a:custGeom>
              <a:rect b="b" l="l" r="r" t="t"/>
              <a:pathLst>
                <a:path extrusionOk="0" fill="none" h="2597" w="3977">
                  <a:moveTo>
                    <a:pt x="1" y="2597"/>
                  </a:moveTo>
                  <a:lnTo>
                    <a:pt x="3977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2100425" y="4627425"/>
              <a:ext cx="99425" cy="64100"/>
            </a:xfrm>
            <a:custGeom>
              <a:rect b="b" l="l" r="r" t="t"/>
              <a:pathLst>
                <a:path extrusionOk="0" fill="none" h="2564" w="3977">
                  <a:moveTo>
                    <a:pt x="1" y="2564"/>
                  </a:moveTo>
                  <a:lnTo>
                    <a:pt x="3977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2363325" y="4406450"/>
              <a:ext cx="99425" cy="64925"/>
            </a:xfrm>
            <a:custGeom>
              <a:rect b="b" l="l" r="r" t="t"/>
              <a:pathLst>
                <a:path extrusionOk="0" fill="none" h="2597" w="3977">
                  <a:moveTo>
                    <a:pt x="0" y="2596"/>
                  </a:moveTo>
                  <a:lnTo>
                    <a:pt x="3976" y="0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2386325" y="4442575"/>
              <a:ext cx="99425" cy="64125"/>
            </a:xfrm>
            <a:custGeom>
              <a:rect b="b" l="l" r="r" t="t"/>
              <a:pathLst>
                <a:path extrusionOk="0" fill="none" h="2565" w="3977">
                  <a:moveTo>
                    <a:pt x="0" y="2564"/>
                  </a:moveTo>
                  <a:lnTo>
                    <a:pt x="3976" y="1"/>
                  </a:lnTo>
                </a:path>
              </a:pathLst>
            </a:custGeom>
            <a:noFill/>
            <a:ln cap="flat" cmpd="sng" w="740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2544050" y="3989125"/>
              <a:ext cx="232500" cy="354075"/>
            </a:xfrm>
            <a:custGeom>
              <a:rect b="b" l="l" r="r" t="t"/>
              <a:pathLst>
                <a:path extrusionOk="0" h="14163" w="9300">
                  <a:moveTo>
                    <a:pt x="263" y="0"/>
                  </a:moveTo>
                  <a:lnTo>
                    <a:pt x="0" y="197"/>
                  </a:lnTo>
                  <a:lnTo>
                    <a:pt x="9037" y="14163"/>
                  </a:lnTo>
                  <a:lnTo>
                    <a:pt x="9300" y="1396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1579600" y="4613450"/>
              <a:ext cx="233325" cy="353275"/>
            </a:xfrm>
            <a:custGeom>
              <a:rect b="b" l="l" r="r" t="t"/>
              <a:pathLst>
                <a:path extrusionOk="0" h="14131" w="9333">
                  <a:moveTo>
                    <a:pt x="296" y="1"/>
                  </a:moveTo>
                  <a:lnTo>
                    <a:pt x="1" y="165"/>
                  </a:lnTo>
                  <a:lnTo>
                    <a:pt x="9070" y="14131"/>
                  </a:lnTo>
                  <a:lnTo>
                    <a:pt x="9333" y="13966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EA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16"/>
          <p:cNvSpPr/>
          <p:nvPr/>
        </p:nvSpPr>
        <p:spPr>
          <a:xfrm>
            <a:off x="7670958" y="2474067"/>
            <a:ext cx="539399" cy="508376"/>
          </a:xfrm>
          <a:custGeom>
            <a:rect b="b" l="l" r="r" t="t"/>
            <a:pathLst>
              <a:path extrusionOk="0" h="58535" w="62107">
                <a:moveTo>
                  <a:pt x="28351" y="1"/>
                </a:moveTo>
                <a:cubicBezTo>
                  <a:pt x="28089" y="1"/>
                  <a:pt x="27830" y="12"/>
                  <a:pt x="27570" y="36"/>
                </a:cubicBezTo>
                <a:cubicBezTo>
                  <a:pt x="25500" y="167"/>
                  <a:pt x="23627" y="1284"/>
                  <a:pt x="22477" y="3026"/>
                </a:cubicBezTo>
                <a:cubicBezTo>
                  <a:pt x="22411" y="3125"/>
                  <a:pt x="19914" y="6838"/>
                  <a:pt x="16168" y="13640"/>
                </a:cubicBezTo>
                <a:cubicBezTo>
                  <a:pt x="12783" y="19818"/>
                  <a:pt x="1676" y="36609"/>
                  <a:pt x="1578" y="36773"/>
                </a:cubicBezTo>
                <a:cubicBezTo>
                  <a:pt x="494" y="37989"/>
                  <a:pt x="1" y="39599"/>
                  <a:pt x="165" y="41210"/>
                </a:cubicBezTo>
                <a:cubicBezTo>
                  <a:pt x="526" y="44857"/>
                  <a:pt x="3615" y="46369"/>
                  <a:pt x="6606" y="47814"/>
                </a:cubicBezTo>
                <a:cubicBezTo>
                  <a:pt x="7033" y="48012"/>
                  <a:pt x="16694" y="52086"/>
                  <a:pt x="24219" y="54912"/>
                </a:cubicBezTo>
                <a:cubicBezTo>
                  <a:pt x="26355" y="55701"/>
                  <a:pt x="29805" y="57015"/>
                  <a:pt x="30101" y="57147"/>
                </a:cubicBezTo>
                <a:cubicBezTo>
                  <a:pt x="31864" y="57841"/>
                  <a:pt x="33577" y="58535"/>
                  <a:pt x="35508" y="58535"/>
                </a:cubicBezTo>
                <a:cubicBezTo>
                  <a:pt x="35771" y="58535"/>
                  <a:pt x="36039" y="58522"/>
                  <a:pt x="36311" y="58494"/>
                </a:cubicBezTo>
                <a:cubicBezTo>
                  <a:pt x="40879" y="58067"/>
                  <a:pt x="42883" y="54058"/>
                  <a:pt x="43540" y="52744"/>
                </a:cubicBezTo>
                <a:cubicBezTo>
                  <a:pt x="45972" y="47749"/>
                  <a:pt x="58459" y="24944"/>
                  <a:pt x="59905" y="22479"/>
                </a:cubicBezTo>
                <a:cubicBezTo>
                  <a:pt x="60496" y="21461"/>
                  <a:pt x="62106" y="18733"/>
                  <a:pt x="60989" y="15743"/>
                </a:cubicBezTo>
                <a:cubicBezTo>
                  <a:pt x="60858" y="15349"/>
                  <a:pt x="60661" y="14954"/>
                  <a:pt x="60431" y="14593"/>
                </a:cubicBezTo>
                <a:cubicBezTo>
                  <a:pt x="60463" y="14100"/>
                  <a:pt x="60431" y="13607"/>
                  <a:pt x="60332" y="13114"/>
                </a:cubicBezTo>
                <a:cubicBezTo>
                  <a:pt x="60332" y="13081"/>
                  <a:pt x="60332" y="11865"/>
                  <a:pt x="60299" y="11635"/>
                </a:cubicBezTo>
                <a:cubicBezTo>
                  <a:pt x="60168" y="11044"/>
                  <a:pt x="59971" y="10452"/>
                  <a:pt x="59773" y="9894"/>
                </a:cubicBezTo>
                <a:lnTo>
                  <a:pt x="58755" y="8316"/>
                </a:lnTo>
                <a:cubicBezTo>
                  <a:pt x="58755" y="8316"/>
                  <a:pt x="58130" y="7692"/>
                  <a:pt x="57802" y="7462"/>
                </a:cubicBezTo>
                <a:cubicBezTo>
                  <a:pt x="57309" y="7068"/>
                  <a:pt x="56717" y="6739"/>
                  <a:pt x="56126" y="6476"/>
                </a:cubicBezTo>
                <a:lnTo>
                  <a:pt x="56060" y="6443"/>
                </a:lnTo>
                <a:cubicBezTo>
                  <a:pt x="55633" y="6246"/>
                  <a:pt x="54187" y="5819"/>
                  <a:pt x="54056" y="5786"/>
                </a:cubicBezTo>
                <a:cubicBezTo>
                  <a:pt x="54056" y="5786"/>
                  <a:pt x="46465" y="3946"/>
                  <a:pt x="43409" y="3256"/>
                </a:cubicBezTo>
                <a:cubicBezTo>
                  <a:pt x="39729" y="2434"/>
                  <a:pt x="35950" y="1580"/>
                  <a:pt x="33978" y="1054"/>
                </a:cubicBezTo>
                <a:cubicBezTo>
                  <a:pt x="31586" y="407"/>
                  <a:pt x="29916" y="1"/>
                  <a:pt x="28351" y="1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6"/>
          <p:cNvSpPr/>
          <p:nvPr/>
        </p:nvSpPr>
        <p:spPr>
          <a:xfrm>
            <a:off x="7652975" y="2456101"/>
            <a:ext cx="539399" cy="508568"/>
          </a:xfrm>
          <a:custGeom>
            <a:rect b="b" l="l" r="r" t="t"/>
            <a:pathLst>
              <a:path extrusionOk="0" h="58557" w="62107">
                <a:moveTo>
                  <a:pt x="28317" y="0"/>
                </a:moveTo>
                <a:cubicBezTo>
                  <a:pt x="28066" y="0"/>
                  <a:pt x="27818" y="11"/>
                  <a:pt x="27570" y="33"/>
                </a:cubicBezTo>
                <a:cubicBezTo>
                  <a:pt x="25500" y="198"/>
                  <a:pt x="23627" y="1315"/>
                  <a:pt x="22510" y="3024"/>
                </a:cubicBezTo>
                <a:cubicBezTo>
                  <a:pt x="22444" y="3122"/>
                  <a:pt x="19914" y="6868"/>
                  <a:pt x="16201" y="13638"/>
                </a:cubicBezTo>
                <a:cubicBezTo>
                  <a:pt x="12816" y="19815"/>
                  <a:pt x="1676" y="36607"/>
                  <a:pt x="1578" y="36804"/>
                </a:cubicBezTo>
                <a:cubicBezTo>
                  <a:pt x="526" y="38020"/>
                  <a:pt x="0" y="39597"/>
                  <a:pt x="165" y="41207"/>
                </a:cubicBezTo>
                <a:cubicBezTo>
                  <a:pt x="526" y="44855"/>
                  <a:pt x="3648" y="46366"/>
                  <a:pt x="6638" y="47845"/>
                </a:cubicBezTo>
                <a:cubicBezTo>
                  <a:pt x="7033" y="48042"/>
                  <a:pt x="16693" y="52084"/>
                  <a:pt x="24251" y="54910"/>
                </a:cubicBezTo>
                <a:cubicBezTo>
                  <a:pt x="26354" y="55699"/>
                  <a:pt x="29837" y="57046"/>
                  <a:pt x="30100" y="57145"/>
                </a:cubicBezTo>
                <a:cubicBezTo>
                  <a:pt x="31916" y="57877"/>
                  <a:pt x="33627" y="58556"/>
                  <a:pt x="35605" y="58556"/>
                </a:cubicBezTo>
                <a:cubicBezTo>
                  <a:pt x="35847" y="58556"/>
                  <a:pt x="36093" y="58546"/>
                  <a:pt x="36344" y="58525"/>
                </a:cubicBezTo>
                <a:cubicBezTo>
                  <a:pt x="40911" y="58098"/>
                  <a:pt x="42883" y="54056"/>
                  <a:pt x="43540" y="52741"/>
                </a:cubicBezTo>
                <a:cubicBezTo>
                  <a:pt x="46005" y="47779"/>
                  <a:pt x="58459" y="24974"/>
                  <a:pt x="59905" y="22510"/>
                </a:cubicBezTo>
                <a:cubicBezTo>
                  <a:pt x="60529" y="21491"/>
                  <a:pt x="62106" y="18764"/>
                  <a:pt x="61022" y="15774"/>
                </a:cubicBezTo>
                <a:cubicBezTo>
                  <a:pt x="60858" y="15346"/>
                  <a:pt x="60693" y="14985"/>
                  <a:pt x="60463" y="14623"/>
                </a:cubicBezTo>
                <a:cubicBezTo>
                  <a:pt x="60496" y="14130"/>
                  <a:pt x="60430" y="13638"/>
                  <a:pt x="60332" y="13145"/>
                </a:cubicBezTo>
                <a:cubicBezTo>
                  <a:pt x="60332" y="13079"/>
                  <a:pt x="60332" y="11863"/>
                  <a:pt x="60299" y="11666"/>
                </a:cubicBezTo>
                <a:cubicBezTo>
                  <a:pt x="60167" y="11074"/>
                  <a:pt x="60003" y="10483"/>
                  <a:pt x="59806" y="9924"/>
                </a:cubicBezTo>
                <a:lnTo>
                  <a:pt x="58787" y="8347"/>
                </a:lnTo>
                <a:cubicBezTo>
                  <a:pt x="58787" y="8347"/>
                  <a:pt x="58130" y="7690"/>
                  <a:pt x="57834" y="7460"/>
                </a:cubicBezTo>
                <a:cubicBezTo>
                  <a:pt x="57309" y="7066"/>
                  <a:pt x="56750" y="6737"/>
                  <a:pt x="56159" y="6507"/>
                </a:cubicBezTo>
                <a:lnTo>
                  <a:pt x="56093" y="6474"/>
                </a:lnTo>
                <a:cubicBezTo>
                  <a:pt x="55633" y="6277"/>
                  <a:pt x="54220" y="5850"/>
                  <a:pt x="54055" y="5784"/>
                </a:cubicBezTo>
                <a:cubicBezTo>
                  <a:pt x="54055" y="5784"/>
                  <a:pt x="46465" y="3977"/>
                  <a:pt x="43409" y="3287"/>
                </a:cubicBezTo>
                <a:cubicBezTo>
                  <a:pt x="39761" y="2465"/>
                  <a:pt x="35982" y="1578"/>
                  <a:pt x="34011" y="1052"/>
                </a:cubicBezTo>
                <a:cubicBezTo>
                  <a:pt x="31600" y="428"/>
                  <a:pt x="29900" y="0"/>
                  <a:pt x="28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6"/>
          <p:cNvSpPr/>
          <p:nvPr/>
        </p:nvSpPr>
        <p:spPr>
          <a:xfrm>
            <a:off x="7691226" y="2587428"/>
            <a:ext cx="456353" cy="331255"/>
          </a:xfrm>
          <a:custGeom>
            <a:rect b="b" l="l" r="r" t="t"/>
            <a:pathLst>
              <a:path extrusionOk="0" h="38141" w="52545">
                <a:moveTo>
                  <a:pt x="46531" y="0"/>
                </a:moveTo>
                <a:lnTo>
                  <a:pt x="28293" y="24678"/>
                </a:lnTo>
                <a:cubicBezTo>
                  <a:pt x="28293" y="24678"/>
                  <a:pt x="18825" y="24373"/>
                  <a:pt x="11114" y="24373"/>
                </a:cubicBezTo>
                <a:cubicBezTo>
                  <a:pt x="6180" y="24373"/>
                  <a:pt x="1965" y="24498"/>
                  <a:pt x="1414" y="24908"/>
                </a:cubicBezTo>
                <a:cubicBezTo>
                  <a:pt x="1" y="25993"/>
                  <a:pt x="2695" y="27011"/>
                  <a:pt x="5883" y="28622"/>
                </a:cubicBezTo>
                <a:cubicBezTo>
                  <a:pt x="9070" y="30232"/>
                  <a:pt x="22806" y="35227"/>
                  <a:pt x="26749" y="36771"/>
                </a:cubicBezTo>
                <a:cubicBezTo>
                  <a:pt x="28656" y="37502"/>
                  <a:pt x="30033" y="38141"/>
                  <a:pt x="31177" y="38141"/>
                </a:cubicBezTo>
                <a:cubicBezTo>
                  <a:pt x="32398" y="38141"/>
                  <a:pt x="33353" y="37413"/>
                  <a:pt x="34405" y="35292"/>
                </a:cubicBezTo>
                <a:cubicBezTo>
                  <a:pt x="36870" y="30297"/>
                  <a:pt x="49258" y="7492"/>
                  <a:pt x="50901" y="4699"/>
                </a:cubicBezTo>
                <a:cubicBezTo>
                  <a:pt x="52544" y="1906"/>
                  <a:pt x="51263" y="2005"/>
                  <a:pt x="49685" y="1413"/>
                </a:cubicBezTo>
                <a:cubicBezTo>
                  <a:pt x="48108" y="822"/>
                  <a:pt x="46531" y="0"/>
                  <a:pt x="46531" y="0"/>
                </a:cubicBezTo>
                <a:close/>
              </a:path>
            </a:pathLst>
          </a:custGeom>
          <a:solidFill>
            <a:schemeClr val="accent6"/>
          </a:solidFill>
          <a:ln cap="flat" cmpd="sng" w="985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6"/>
          <p:cNvSpPr/>
          <p:nvPr/>
        </p:nvSpPr>
        <p:spPr>
          <a:xfrm>
            <a:off x="7689923" y="2576403"/>
            <a:ext cx="451941" cy="312721"/>
          </a:xfrm>
          <a:custGeom>
            <a:rect b="b" l="l" r="r" t="t"/>
            <a:pathLst>
              <a:path extrusionOk="0" h="36007" w="52037">
                <a:moveTo>
                  <a:pt x="48550" y="1"/>
                </a:moveTo>
                <a:cubicBezTo>
                  <a:pt x="43391" y="1"/>
                  <a:pt x="0" y="23758"/>
                  <a:pt x="1728" y="26670"/>
                </a:cubicBezTo>
                <a:cubicBezTo>
                  <a:pt x="1728" y="26670"/>
                  <a:pt x="2681" y="27360"/>
                  <a:pt x="14018" y="30844"/>
                </a:cubicBezTo>
                <a:cubicBezTo>
                  <a:pt x="25354" y="34360"/>
                  <a:pt x="29199" y="35674"/>
                  <a:pt x="31204" y="35970"/>
                </a:cubicBezTo>
                <a:cubicBezTo>
                  <a:pt x="31354" y="35994"/>
                  <a:pt x="31501" y="36007"/>
                  <a:pt x="31644" y="36007"/>
                </a:cubicBezTo>
                <a:cubicBezTo>
                  <a:pt x="33403" y="36007"/>
                  <a:pt x="34616" y="34156"/>
                  <a:pt x="36165" y="30844"/>
                </a:cubicBezTo>
                <a:cubicBezTo>
                  <a:pt x="38827" y="25257"/>
                  <a:pt x="50821" y="3044"/>
                  <a:pt x="50821" y="3044"/>
                </a:cubicBezTo>
                <a:cubicBezTo>
                  <a:pt x="50821" y="3044"/>
                  <a:pt x="52037" y="1401"/>
                  <a:pt x="48882" y="53"/>
                </a:cubicBezTo>
                <a:cubicBezTo>
                  <a:pt x="48801" y="18"/>
                  <a:pt x="48689" y="1"/>
                  <a:pt x="48550" y="1"/>
                </a:cubicBezTo>
                <a:close/>
              </a:path>
            </a:pathLst>
          </a:custGeom>
          <a:solidFill>
            <a:srgbClr val="FFFFFF"/>
          </a:solidFill>
          <a:ln cap="flat" cmpd="sng" w="985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6"/>
          <p:cNvSpPr/>
          <p:nvPr/>
        </p:nvSpPr>
        <p:spPr>
          <a:xfrm>
            <a:off x="7708072" y="2562589"/>
            <a:ext cx="430663" cy="311149"/>
          </a:xfrm>
          <a:custGeom>
            <a:rect b="b" l="l" r="r" t="t"/>
            <a:pathLst>
              <a:path extrusionOk="0" h="35826" w="49587">
                <a:moveTo>
                  <a:pt x="44263" y="0"/>
                </a:moveTo>
                <a:lnTo>
                  <a:pt x="17712" y="18238"/>
                </a:lnTo>
                <a:lnTo>
                  <a:pt x="0" y="27866"/>
                </a:lnTo>
                <a:cubicBezTo>
                  <a:pt x="1939" y="28425"/>
                  <a:pt x="24186" y="34931"/>
                  <a:pt x="26519" y="35457"/>
                </a:cubicBezTo>
                <a:cubicBezTo>
                  <a:pt x="27395" y="35666"/>
                  <a:pt x="28210" y="35825"/>
                  <a:pt x="28957" y="35825"/>
                </a:cubicBezTo>
                <a:cubicBezTo>
                  <a:pt x="30199" y="35825"/>
                  <a:pt x="31251" y="35386"/>
                  <a:pt x="32072" y="34011"/>
                </a:cubicBezTo>
                <a:cubicBezTo>
                  <a:pt x="33386" y="31809"/>
                  <a:pt x="48075" y="4437"/>
                  <a:pt x="48732" y="2596"/>
                </a:cubicBezTo>
                <a:cubicBezTo>
                  <a:pt x="49587" y="263"/>
                  <a:pt x="44263" y="0"/>
                  <a:pt x="44263" y="0"/>
                </a:cubicBezTo>
                <a:close/>
              </a:path>
            </a:pathLst>
          </a:custGeom>
          <a:solidFill>
            <a:srgbClr val="FFFFFF"/>
          </a:solidFill>
          <a:ln cap="flat" cmpd="sng" w="9850">
            <a:solidFill>
              <a:schemeClr val="accent6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6"/>
          <p:cNvSpPr/>
          <p:nvPr/>
        </p:nvSpPr>
        <p:spPr>
          <a:xfrm>
            <a:off x="7704649" y="2502147"/>
            <a:ext cx="433798" cy="361487"/>
          </a:xfrm>
          <a:custGeom>
            <a:rect b="b" l="l" r="r" t="t"/>
            <a:pathLst>
              <a:path extrusionOk="0" h="41622" w="49948">
                <a:moveTo>
                  <a:pt x="22398" y="0"/>
                </a:moveTo>
                <a:cubicBezTo>
                  <a:pt x="21699" y="0"/>
                  <a:pt x="21268" y="201"/>
                  <a:pt x="20965" y="648"/>
                </a:cubicBezTo>
                <a:cubicBezTo>
                  <a:pt x="20308" y="1667"/>
                  <a:pt x="18960" y="3474"/>
                  <a:pt x="14886" y="10868"/>
                </a:cubicBezTo>
                <a:cubicBezTo>
                  <a:pt x="10844" y="18294"/>
                  <a:pt x="0" y="34462"/>
                  <a:pt x="0" y="34462"/>
                </a:cubicBezTo>
                <a:cubicBezTo>
                  <a:pt x="103" y="34423"/>
                  <a:pt x="259" y="34404"/>
                  <a:pt x="462" y="34404"/>
                </a:cubicBezTo>
                <a:cubicBezTo>
                  <a:pt x="4192" y="34404"/>
                  <a:pt x="23862" y="40673"/>
                  <a:pt x="26978" y="41296"/>
                </a:cubicBezTo>
                <a:cubicBezTo>
                  <a:pt x="27950" y="41491"/>
                  <a:pt x="28700" y="41622"/>
                  <a:pt x="29321" y="41622"/>
                </a:cubicBezTo>
                <a:cubicBezTo>
                  <a:pt x="30800" y="41622"/>
                  <a:pt x="31545" y="40878"/>
                  <a:pt x="32795" y="38470"/>
                </a:cubicBezTo>
                <a:cubicBezTo>
                  <a:pt x="34569" y="35086"/>
                  <a:pt x="47385" y="11328"/>
                  <a:pt x="48666" y="8732"/>
                </a:cubicBezTo>
                <a:cubicBezTo>
                  <a:pt x="49948" y="6169"/>
                  <a:pt x="48633" y="6103"/>
                  <a:pt x="44164" y="4986"/>
                </a:cubicBezTo>
                <a:cubicBezTo>
                  <a:pt x="39695" y="3869"/>
                  <a:pt x="30396" y="1864"/>
                  <a:pt x="26683" y="878"/>
                </a:cubicBezTo>
                <a:cubicBezTo>
                  <a:pt x="24620" y="326"/>
                  <a:pt x="23290" y="0"/>
                  <a:pt x="22398" y="0"/>
                </a:cubicBezTo>
                <a:close/>
              </a:path>
            </a:pathLst>
          </a:custGeom>
          <a:solidFill>
            <a:schemeClr val="accent6"/>
          </a:solidFill>
          <a:ln cap="flat" cmpd="sng" w="9850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6"/>
          <p:cNvSpPr/>
          <p:nvPr/>
        </p:nvSpPr>
        <p:spPr>
          <a:xfrm>
            <a:off x="7704649" y="2557446"/>
            <a:ext cx="428092" cy="305929"/>
          </a:xfrm>
          <a:custGeom>
            <a:rect b="b" l="l" r="r" t="t"/>
            <a:pathLst>
              <a:path extrusionOk="0" h="35225" w="49291">
                <a:moveTo>
                  <a:pt x="48666" y="1"/>
                </a:moveTo>
                <a:cubicBezTo>
                  <a:pt x="48666" y="592"/>
                  <a:pt x="48535" y="1151"/>
                  <a:pt x="48206" y="1644"/>
                </a:cubicBezTo>
                <a:cubicBezTo>
                  <a:pt x="46925" y="4240"/>
                  <a:pt x="34142" y="27998"/>
                  <a:pt x="32367" y="31383"/>
                </a:cubicBezTo>
                <a:cubicBezTo>
                  <a:pt x="31111" y="33779"/>
                  <a:pt x="30365" y="34528"/>
                  <a:pt x="28871" y="34528"/>
                </a:cubicBezTo>
                <a:cubicBezTo>
                  <a:pt x="28255" y="34528"/>
                  <a:pt x="27511" y="34400"/>
                  <a:pt x="26551" y="34209"/>
                </a:cubicBezTo>
                <a:cubicBezTo>
                  <a:pt x="23528" y="33617"/>
                  <a:pt x="5192" y="27801"/>
                  <a:pt x="460" y="27374"/>
                </a:cubicBezTo>
                <a:lnTo>
                  <a:pt x="0" y="28097"/>
                </a:lnTo>
                <a:cubicBezTo>
                  <a:pt x="103" y="28058"/>
                  <a:pt x="259" y="28039"/>
                  <a:pt x="462" y="28039"/>
                </a:cubicBezTo>
                <a:cubicBezTo>
                  <a:pt x="4196" y="28039"/>
                  <a:pt x="23895" y="34306"/>
                  <a:pt x="27011" y="34899"/>
                </a:cubicBezTo>
                <a:cubicBezTo>
                  <a:pt x="27986" y="35094"/>
                  <a:pt x="28738" y="35225"/>
                  <a:pt x="29360" y="35225"/>
                </a:cubicBezTo>
                <a:cubicBezTo>
                  <a:pt x="30835" y="35225"/>
                  <a:pt x="31579" y="34486"/>
                  <a:pt x="32827" y="32105"/>
                </a:cubicBezTo>
                <a:cubicBezTo>
                  <a:pt x="34602" y="28688"/>
                  <a:pt x="47385" y="4930"/>
                  <a:pt x="48666" y="2334"/>
                </a:cubicBezTo>
                <a:cubicBezTo>
                  <a:pt x="49290" y="1151"/>
                  <a:pt x="49290" y="494"/>
                  <a:pt x="48666" y="1"/>
                </a:cubicBezTo>
                <a:close/>
              </a:path>
            </a:pathLst>
          </a:custGeom>
          <a:solidFill>
            <a:srgbClr val="0093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6"/>
          <p:cNvSpPr/>
          <p:nvPr/>
        </p:nvSpPr>
        <p:spPr>
          <a:xfrm>
            <a:off x="7704649" y="2502051"/>
            <a:ext cx="426381" cy="299398"/>
          </a:xfrm>
          <a:custGeom>
            <a:rect b="b" l="l" r="r" t="t"/>
            <a:pathLst>
              <a:path extrusionOk="0" h="34473" w="49094">
                <a:moveTo>
                  <a:pt x="22396" y="1"/>
                </a:moveTo>
                <a:cubicBezTo>
                  <a:pt x="21685" y="1"/>
                  <a:pt x="21257" y="207"/>
                  <a:pt x="20965" y="659"/>
                </a:cubicBezTo>
                <a:cubicBezTo>
                  <a:pt x="20308" y="1645"/>
                  <a:pt x="18960" y="3485"/>
                  <a:pt x="14886" y="10912"/>
                </a:cubicBezTo>
                <a:cubicBezTo>
                  <a:pt x="10811" y="18305"/>
                  <a:pt x="0" y="34473"/>
                  <a:pt x="0" y="34473"/>
                </a:cubicBezTo>
                <a:cubicBezTo>
                  <a:pt x="173" y="34434"/>
                  <a:pt x="358" y="34418"/>
                  <a:pt x="540" y="34418"/>
                </a:cubicBezTo>
                <a:cubicBezTo>
                  <a:pt x="670" y="34418"/>
                  <a:pt x="798" y="34426"/>
                  <a:pt x="920" y="34440"/>
                </a:cubicBezTo>
                <a:cubicBezTo>
                  <a:pt x="3089" y="31186"/>
                  <a:pt x="11797" y="18075"/>
                  <a:pt x="15346" y="11602"/>
                </a:cubicBezTo>
                <a:cubicBezTo>
                  <a:pt x="19388" y="4208"/>
                  <a:pt x="20735" y="2401"/>
                  <a:pt x="21425" y="1382"/>
                </a:cubicBezTo>
                <a:cubicBezTo>
                  <a:pt x="21714" y="934"/>
                  <a:pt x="22136" y="734"/>
                  <a:pt x="22834" y="734"/>
                </a:cubicBezTo>
                <a:cubicBezTo>
                  <a:pt x="23724" y="734"/>
                  <a:pt x="25062" y="1060"/>
                  <a:pt x="27143" y="1612"/>
                </a:cubicBezTo>
                <a:cubicBezTo>
                  <a:pt x="30823" y="2598"/>
                  <a:pt x="40122" y="4570"/>
                  <a:pt x="44591" y="5720"/>
                </a:cubicBezTo>
                <a:cubicBezTo>
                  <a:pt x="46957" y="6278"/>
                  <a:pt x="48436" y="6574"/>
                  <a:pt x="49093" y="7100"/>
                </a:cubicBezTo>
                <a:cubicBezTo>
                  <a:pt x="48962" y="6048"/>
                  <a:pt x="47385" y="5785"/>
                  <a:pt x="44131" y="4997"/>
                </a:cubicBezTo>
                <a:cubicBezTo>
                  <a:pt x="39662" y="3880"/>
                  <a:pt x="30363" y="1908"/>
                  <a:pt x="26683" y="889"/>
                </a:cubicBezTo>
                <a:cubicBezTo>
                  <a:pt x="24619" y="323"/>
                  <a:pt x="23286" y="1"/>
                  <a:pt x="22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6"/>
          <p:cNvSpPr/>
          <p:nvPr/>
        </p:nvSpPr>
        <p:spPr>
          <a:xfrm>
            <a:off x="7857091" y="2599261"/>
            <a:ext cx="131005" cy="110890"/>
          </a:xfrm>
          <a:custGeom>
            <a:rect b="b" l="l" r="r" t="t"/>
            <a:pathLst>
              <a:path extrusionOk="0" h="12768" w="15084">
                <a:moveTo>
                  <a:pt x="8088" y="0"/>
                </a:moveTo>
                <a:cubicBezTo>
                  <a:pt x="6733" y="0"/>
                  <a:pt x="5330" y="402"/>
                  <a:pt x="4075" y="1234"/>
                </a:cubicBezTo>
                <a:cubicBezTo>
                  <a:pt x="986" y="3337"/>
                  <a:pt x="0" y="7346"/>
                  <a:pt x="1906" y="10172"/>
                </a:cubicBezTo>
                <a:cubicBezTo>
                  <a:pt x="3068" y="11865"/>
                  <a:pt x="4983" y="12768"/>
                  <a:pt x="7004" y="12768"/>
                </a:cubicBezTo>
                <a:cubicBezTo>
                  <a:pt x="8357" y="12768"/>
                  <a:pt x="9757" y="12363"/>
                  <a:pt x="11009" y="11520"/>
                </a:cubicBezTo>
                <a:cubicBezTo>
                  <a:pt x="14098" y="9416"/>
                  <a:pt x="15083" y="5408"/>
                  <a:pt x="13177" y="2582"/>
                </a:cubicBezTo>
                <a:cubicBezTo>
                  <a:pt x="12018" y="891"/>
                  <a:pt x="10106" y="0"/>
                  <a:pt x="80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6"/>
          <p:cNvSpPr/>
          <p:nvPr/>
        </p:nvSpPr>
        <p:spPr>
          <a:xfrm>
            <a:off x="7704649" y="2498924"/>
            <a:ext cx="433798" cy="367593"/>
          </a:xfrm>
          <a:custGeom>
            <a:rect b="b" l="l" r="r" t="t"/>
            <a:pathLst>
              <a:path extrusionOk="0" fill="none" h="42325" w="49948">
                <a:moveTo>
                  <a:pt x="0" y="34833"/>
                </a:moveTo>
                <a:cubicBezTo>
                  <a:pt x="0" y="34833"/>
                  <a:pt x="10844" y="18665"/>
                  <a:pt x="14886" y="11239"/>
                </a:cubicBezTo>
                <a:cubicBezTo>
                  <a:pt x="18960" y="3845"/>
                  <a:pt x="20308" y="2038"/>
                  <a:pt x="20965" y="1019"/>
                </a:cubicBezTo>
                <a:cubicBezTo>
                  <a:pt x="21655" y="1"/>
                  <a:pt x="23002" y="264"/>
                  <a:pt x="26683" y="1249"/>
                </a:cubicBezTo>
                <a:cubicBezTo>
                  <a:pt x="30396" y="2235"/>
                  <a:pt x="39695" y="4240"/>
                  <a:pt x="44164" y="5357"/>
                </a:cubicBezTo>
                <a:cubicBezTo>
                  <a:pt x="48633" y="6474"/>
                  <a:pt x="49948" y="6540"/>
                  <a:pt x="48666" y="9103"/>
                </a:cubicBezTo>
                <a:cubicBezTo>
                  <a:pt x="47385" y="11699"/>
                  <a:pt x="34569" y="35457"/>
                  <a:pt x="32795" y="38841"/>
                </a:cubicBezTo>
                <a:cubicBezTo>
                  <a:pt x="31020" y="42259"/>
                  <a:pt x="30264" y="42325"/>
                  <a:pt x="26978" y="41667"/>
                </a:cubicBezTo>
                <a:cubicBezTo>
                  <a:pt x="23692" y="41010"/>
                  <a:pt x="2005" y="34077"/>
                  <a:pt x="0" y="34833"/>
                </a:cubicBezTo>
                <a:close/>
              </a:path>
            </a:pathLst>
          </a:custGeom>
          <a:noFill/>
          <a:ln cap="flat" cmpd="sng" w="9850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6"/>
          <p:cNvSpPr/>
          <p:nvPr/>
        </p:nvSpPr>
        <p:spPr>
          <a:xfrm>
            <a:off x="7868506" y="2614673"/>
            <a:ext cx="131005" cy="110768"/>
          </a:xfrm>
          <a:custGeom>
            <a:rect b="b" l="l" r="r" t="t"/>
            <a:pathLst>
              <a:path extrusionOk="0" h="12754" w="15084">
                <a:moveTo>
                  <a:pt x="8072" y="1"/>
                </a:moveTo>
                <a:cubicBezTo>
                  <a:pt x="6717" y="1"/>
                  <a:pt x="5317" y="403"/>
                  <a:pt x="4076" y="1235"/>
                </a:cubicBezTo>
                <a:cubicBezTo>
                  <a:pt x="987" y="3338"/>
                  <a:pt x="1" y="7347"/>
                  <a:pt x="1907" y="10173"/>
                </a:cubicBezTo>
                <a:cubicBezTo>
                  <a:pt x="3047" y="11863"/>
                  <a:pt x="4963" y="12754"/>
                  <a:pt x="6987" y="12754"/>
                </a:cubicBezTo>
                <a:cubicBezTo>
                  <a:pt x="8346" y="12754"/>
                  <a:pt x="9755" y="12352"/>
                  <a:pt x="11009" y="11520"/>
                </a:cubicBezTo>
                <a:cubicBezTo>
                  <a:pt x="14098" y="9417"/>
                  <a:pt x="15084" y="5408"/>
                  <a:pt x="13145" y="2582"/>
                </a:cubicBezTo>
                <a:cubicBezTo>
                  <a:pt x="12005" y="892"/>
                  <a:pt x="10089" y="1"/>
                  <a:pt x="8072" y="1"/>
                </a:cubicBezTo>
                <a:close/>
              </a:path>
            </a:pathLst>
          </a:custGeom>
          <a:solidFill>
            <a:srgbClr val="0093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6"/>
          <p:cNvSpPr/>
          <p:nvPr/>
        </p:nvSpPr>
        <p:spPr>
          <a:xfrm>
            <a:off x="7860801" y="2612979"/>
            <a:ext cx="130718" cy="110656"/>
          </a:xfrm>
          <a:custGeom>
            <a:rect b="b" l="l" r="r" t="t"/>
            <a:pathLst>
              <a:path extrusionOk="0" h="12741" w="15051">
                <a:moveTo>
                  <a:pt x="8094" y="1"/>
                </a:moveTo>
                <a:cubicBezTo>
                  <a:pt x="6742" y="1"/>
                  <a:pt x="5346" y="403"/>
                  <a:pt x="4108" y="1233"/>
                </a:cubicBezTo>
                <a:cubicBezTo>
                  <a:pt x="986" y="3303"/>
                  <a:pt x="1" y="7312"/>
                  <a:pt x="1907" y="10138"/>
                </a:cubicBezTo>
                <a:cubicBezTo>
                  <a:pt x="3053" y="11837"/>
                  <a:pt x="4971" y="12740"/>
                  <a:pt x="6997" y="12740"/>
                </a:cubicBezTo>
                <a:cubicBezTo>
                  <a:pt x="8341" y="12740"/>
                  <a:pt x="9731" y="12343"/>
                  <a:pt x="10976" y="11518"/>
                </a:cubicBezTo>
                <a:cubicBezTo>
                  <a:pt x="14098" y="9448"/>
                  <a:pt x="15051" y="5439"/>
                  <a:pt x="13178" y="2613"/>
                </a:cubicBezTo>
                <a:cubicBezTo>
                  <a:pt x="12036" y="900"/>
                  <a:pt x="10115" y="1"/>
                  <a:pt x="8094" y="1"/>
                </a:cubicBezTo>
                <a:close/>
              </a:path>
            </a:pathLst>
          </a:custGeom>
          <a:solidFill>
            <a:schemeClr val="accent3"/>
          </a:solidFill>
          <a:ln cap="flat" cmpd="sng" w="9850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6"/>
          <p:cNvSpPr/>
          <p:nvPr/>
        </p:nvSpPr>
        <p:spPr>
          <a:xfrm>
            <a:off x="7885065" y="2609408"/>
            <a:ext cx="83063" cy="117873"/>
          </a:xfrm>
          <a:custGeom>
            <a:rect b="b" l="l" r="r" t="t"/>
            <a:pathLst>
              <a:path extrusionOk="0" fill="none" h="13572" w="9564">
                <a:moveTo>
                  <a:pt x="7690" y="855"/>
                </a:moveTo>
                <a:cubicBezTo>
                  <a:pt x="9432" y="1742"/>
                  <a:pt x="9563" y="5094"/>
                  <a:pt x="7920" y="8347"/>
                </a:cubicBezTo>
                <a:cubicBezTo>
                  <a:pt x="6310" y="11633"/>
                  <a:pt x="3583" y="13572"/>
                  <a:pt x="1841" y="12717"/>
                </a:cubicBezTo>
                <a:cubicBezTo>
                  <a:pt x="99" y="11830"/>
                  <a:pt x="1" y="8478"/>
                  <a:pt x="1611" y="5225"/>
                </a:cubicBezTo>
                <a:cubicBezTo>
                  <a:pt x="3221" y="1939"/>
                  <a:pt x="5948" y="1"/>
                  <a:pt x="7690" y="855"/>
                </a:cubicBezTo>
                <a:close/>
              </a:path>
            </a:pathLst>
          </a:custGeom>
          <a:noFill/>
          <a:ln cap="flat" cmpd="sng" w="10675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6"/>
          <p:cNvSpPr/>
          <p:nvPr/>
        </p:nvSpPr>
        <p:spPr>
          <a:xfrm>
            <a:off x="7909616" y="2616828"/>
            <a:ext cx="68507" cy="29407"/>
          </a:xfrm>
          <a:custGeom>
            <a:rect b="b" l="l" r="r" t="t"/>
            <a:pathLst>
              <a:path extrusionOk="0" fill="none" h="3386" w="7888">
                <a:moveTo>
                  <a:pt x="1" y="1"/>
                </a:moveTo>
                <a:cubicBezTo>
                  <a:pt x="691" y="1381"/>
                  <a:pt x="1874" y="2400"/>
                  <a:pt x="3287" y="2893"/>
                </a:cubicBezTo>
                <a:cubicBezTo>
                  <a:pt x="4798" y="3386"/>
                  <a:pt x="6408" y="3386"/>
                  <a:pt x="7887" y="2827"/>
                </a:cubicBezTo>
              </a:path>
            </a:pathLst>
          </a:custGeom>
          <a:noFill/>
          <a:ln cap="flat" cmpd="sng" w="10675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6"/>
          <p:cNvSpPr/>
          <p:nvPr/>
        </p:nvSpPr>
        <p:spPr>
          <a:xfrm>
            <a:off x="7873363" y="2690771"/>
            <a:ext cx="69072" cy="28834"/>
          </a:xfrm>
          <a:custGeom>
            <a:rect b="b" l="l" r="r" t="t"/>
            <a:pathLst>
              <a:path extrusionOk="0" fill="none" h="3320" w="7953">
                <a:moveTo>
                  <a:pt x="7953" y="3320"/>
                </a:moveTo>
                <a:cubicBezTo>
                  <a:pt x="7263" y="2005"/>
                  <a:pt x="6080" y="987"/>
                  <a:pt x="4700" y="526"/>
                </a:cubicBezTo>
                <a:cubicBezTo>
                  <a:pt x="3155" y="1"/>
                  <a:pt x="1512" y="34"/>
                  <a:pt x="1" y="625"/>
                </a:cubicBezTo>
              </a:path>
            </a:pathLst>
          </a:custGeom>
          <a:noFill/>
          <a:ln cap="flat" cmpd="sng" w="10675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7902771" y="2615976"/>
            <a:ext cx="47099" cy="104463"/>
          </a:xfrm>
          <a:custGeom>
            <a:rect b="b" l="l" r="r" t="t"/>
            <a:pathLst>
              <a:path extrusionOk="0" fill="none" h="12028" w="5423">
                <a:moveTo>
                  <a:pt x="0" y="12027"/>
                </a:moveTo>
                <a:lnTo>
                  <a:pt x="5422" y="0"/>
                </a:lnTo>
              </a:path>
            </a:pathLst>
          </a:custGeom>
          <a:noFill/>
          <a:ln cap="flat" cmpd="sng" w="10675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6"/>
          <p:cNvSpPr/>
          <p:nvPr/>
        </p:nvSpPr>
        <p:spPr>
          <a:xfrm>
            <a:off x="7874223" y="2649659"/>
            <a:ext cx="104177" cy="37111"/>
          </a:xfrm>
          <a:custGeom>
            <a:rect b="b" l="l" r="r" t="t"/>
            <a:pathLst>
              <a:path extrusionOk="0" fill="none" h="4273" w="11995">
                <a:moveTo>
                  <a:pt x="11994" y="4273"/>
                </a:moveTo>
                <a:lnTo>
                  <a:pt x="0" y="1"/>
                </a:lnTo>
              </a:path>
            </a:pathLst>
          </a:custGeom>
          <a:noFill/>
          <a:ln cap="flat" cmpd="sng" w="10675">
            <a:solidFill>
              <a:schemeClr val="dk1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6"/>
          <p:cNvSpPr/>
          <p:nvPr/>
        </p:nvSpPr>
        <p:spPr>
          <a:xfrm>
            <a:off x="7837109" y="2736165"/>
            <a:ext cx="3717" cy="8859"/>
          </a:xfrm>
          <a:custGeom>
            <a:rect b="b" l="l" r="r" t="t"/>
            <a:pathLst>
              <a:path extrusionOk="0" fill="none" h="1020" w="428">
                <a:moveTo>
                  <a:pt x="427" y="1"/>
                </a:moveTo>
                <a:lnTo>
                  <a:pt x="0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6"/>
          <p:cNvSpPr/>
          <p:nvPr/>
        </p:nvSpPr>
        <p:spPr>
          <a:xfrm>
            <a:off x="7860514" y="2743585"/>
            <a:ext cx="3717" cy="8859"/>
          </a:xfrm>
          <a:custGeom>
            <a:rect b="b" l="l" r="r" t="t"/>
            <a:pathLst>
              <a:path extrusionOk="0" fill="none" h="1020" w="428">
                <a:moveTo>
                  <a:pt x="428" y="1"/>
                </a:moveTo>
                <a:lnTo>
                  <a:pt x="1" y="102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6"/>
          <p:cNvSpPr/>
          <p:nvPr/>
        </p:nvSpPr>
        <p:spPr>
          <a:xfrm>
            <a:off x="7925888" y="2764427"/>
            <a:ext cx="3439" cy="8285"/>
          </a:xfrm>
          <a:custGeom>
            <a:rect b="b" l="l" r="r" t="t"/>
            <a:pathLst>
              <a:path extrusionOk="0" fill="none" h="954" w="396">
                <a:moveTo>
                  <a:pt x="395" y="1"/>
                </a:moveTo>
                <a:lnTo>
                  <a:pt x="1" y="954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6"/>
          <p:cNvSpPr/>
          <p:nvPr/>
        </p:nvSpPr>
        <p:spPr>
          <a:xfrm>
            <a:off x="7874501" y="2748155"/>
            <a:ext cx="3726" cy="8859"/>
          </a:xfrm>
          <a:custGeom>
            <a:rect b="b" l="l" r="r" t="t"/>
            <a:pathLst>
              <a:path extrusionOk="0" fill="none" h="1020" w="429">
                <a:moveTo>
                  <a:pt x="428" y="1"/>
                </a:moveTo>
                <a:lnTo>
                  <a:pt x="1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7894205" y="2754436"/>
            <a:ext cx="3717" cy="8859"/>
          </a:xfrm>
          <a:custGeom>
            <a:rect b="b" l="l" r="r" t="t"/>
            <a:pathLst>
              <a:path extrusionOk="0" fill="none" h="1020" w="428">
                <a:moveTo>
                  <a:pt x="427" y="1"/>
                </a:moveTo>
                <a:lnTo>
                  <a:pt x="0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7849950" y="2739875"/>
            <a:ext cx="3726" cy="8859"/>
          </a:xfrm>
          <a:custGeom>
            <a:rect b="b" l="l" r="r" t="t"/>
            <a:pathLst>
              <a:path extrusionOk="0" fill="none" h="1020" w="429">
                <a:moveTo>
                  <a:pt x="428" y="1"/>
                </a:moveTo>
                <a:lnTo>
                  <a:pt x="1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7843677" y="2738737"/>
            <a:ext cx="4568" cy="1433"/>
          </a:xfrm>
          <a:custGeom>
            <a:rect b="b" l="l" r="r" t="t"/>
            <a:pathLst>
              <a:path extrusionOk="0" fill="none" h="165" w="526">
                <a:moveTo>
                  <a:pt x="526" y="165"/>
                </a:moveTo>
                <a:lnTo>
                  <a:pt x="0" y="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6"/>
          <p:cNvSpPr/>
          <p:nvPr/>
        </p:nvSpPr>
        <p:spPr>
          <a:xfrm>
            <a:off x="7856804" y="2742733"/>
            <a:ext cx="2579" cy="860"/>
          </a:xfrm>
          <a:custGeom>
            <a:rect b="b" l="l" r="r" t="t"/>
            <a:pathLst>
              <a:path extrusionOk="0" fill="none" h="99" w="297">
                <a:moveTo>
                  <a:pt x="296" y="99"/>
                </a:moveTo>
                <a:lnTo>
                  <a:pt x="1" y="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6"/>
          <p:cNvSpPr/>
          <p:nvPr/>
        </p:nvSpPr>
        <p:spPr>
          <a:xfrm>
            <a:off x="7867942" y="2746443"/>
            <a:ext cx="2571" cy="869"/>
          </a:xfrm>
          <a:custGeom>
            <a:rect b="b" l="l" r="r" t="t"/>
            <a:pathLst>
              <a:path extrusionOk="0" fill="none" h="100" w="296">
                <a:moveTo>
                  <a:pt x="296" y="99"/>
                </a:moveTo>
                <a:lnTo>
                  <a:pt x="0" y="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6"/>
          <p:cNvSpPr/>
          <p:nvPr/>
        </p:nvSpPr>
        <p:spPr>
          <a:xfrm>
            <a:off x="7842244" y="2742733"/>
            <a:ext cx="4577" cy="1433"/>
          </a:xfrm>
          <a:custGeom>
            <a:rect b="b" l="l" r="r" t="t"/>
            <a:pathLst>
              <a:path extrusionOk="0" fill="none" h="165" w="527">
                <a:moveTo>
                  <a:pt x="527" y="165"/>
                </a:moveTo>
                <a:lnTo>
                  <a:pt x="1" y="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6"/>
          <p:cNvSpPr/>
          <p:nvPr/>
        </p:nvSpPr>
        <p:spPr>
          <a:xfrm>
            <a:off x="7870791" y="2767859"/>
            <a:ext cx="3439" cy="8850"/>
          </a:xfrm>
          <a:custGeom>
            <a:rect b="b" l="l" r="r" t="t"/>
            <a:pathLst>
              <a:path extrusionOk="0" fill="none" h="1019" w="396">
                <a:moveTo>
                  <a:pt x="395" y="0"/>
                </a:moveTo>
                <a:lnTo>
                  <a:pt x="1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6"/>
          <p:cNvSpPr/>
          <p:nvPr/>
        </p:nvSpPr>
        <p:spPr>
          <a:xfrm>
            <a:off x="7875934" y="2774132"/>
            <a:ext cx="4290" cy="1442"/>
          </a:xfrm>
          <a:custGeom>
            <a:rect b="b" l="l" r="r" t="t"/>
            <a:pathLst>
              <a:path extrusionOk="0" fill="none" h="166" w="494">
                <a:moveTo>
                  <a:pt x="493" y="165"/>
                </a:moveTo>
                <a:lnTo>
                  <a:pt x="0" y="1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6"/>
          <p:cNvSpPr/>
          <p:nvPr/>
        </p:nvSpPr>
        <p:spPr>
          <a:xfrm>
            <a:off x="7849385" y="2747303"/>
            <a:ext cx="7139" cy="2284"/>
          </a:xfrm>
          <a:custGeom>
            <a:rect b="b" l="l" r="r" t="t"/>
            <a:pathLst>
              <a:path extrusionOk="0" fill="none" h="263" w="822">
                <a:moveTo>
                  <a:pt x="0" y="0"/>
                </a:moveTo>
                <a:lnTo>
                  <a:pt x="822" y="263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6"/>
          <p:cNvSpPr/>
          <p:nvPr/>
        </p:nvSpPr>
        <p:spPr>
          <a:xfrm>
            <a:off x="7867082" y="2749301"/>
            <a:ext cx="4004" cy="4855"/>
          </a:xfrm>
          <a:custGeom>
            <a:rect b="b" l="l" r="r" t="t"/>
            <a:pathLst>
              <a:path extrusionOk="0" fill="none" h="559" w="461">
                <a:moveTo>
                  <a:pt x="165" y="0"/>
                </a:moveTo>
                <a:lnTo>
                  <a:pt x="1" y="427"/>
                </a:lnTo>
                <a:lnTo>
                  <a:pt x="461" y="55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6"/>
          <p:cNvSpPr/>
          <p:nvPr/>
        </p:nvSpPr>
        <p:spPr>
          <a:xfrm>
            <a:off x="7844815" y="2760431"/>
            <a:ext cx="3431" cy="8859"/>
          </a:xfrm>
          <a:custGeom>
            <a:rect b="b" l="l" r="r" t="t"/>
            <a:pathLst>
              <a:path extrusionOk="0" fill="none" h="1020" w="395">
                <a:moveTo>
                  <a:pt x="395" y="1"/>
                </a:moveTo>
                <a:lnTo>
                  <a:pt x="0" y="101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6"/>
          <p:cNvSpPr/>
          <p:nvPr/>
        </p:nvSpPr>
        <p:spPr>
          <a:xfrm>
            <a:off x="7838247" y="2758719"/>
            <a:ext cx="2579" cy="869"/>
          </a:xfrm>
          <a:custGeom>
            <a:rect b="b" l="l" r="r" t="t"/>
            <a:pathLst>
              <a:path extrusionOk="0" fill="none" h="100" w="297">
                <a:moveTo>
                  <a:pt x="296" y="99"/>
                </a:moveTo>
                <a:lnTo>
                  <a:pt x="1" y="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6"/>
          <p:cNvSpPr/>
          <p:nvPr/>
        </p:nvSpPr>
        <p:spPr>
          <a:xfrm>
            <a:off x="7837109" y="2761578"/>
            <a:ext cx="4004" cy="4855"/>
          </a:xfrm>
          <a:custGeom>
            <a:rect b="b" l="l" r="r" t="t"/>
            <a:pathLst>
              <a:path extrusionOk="0" fill="none" h="559" w="461">
                <a:moveTo>
                  <a:pt x="165" y="0"/>
                </a:moveTo>
                <a:lnTo>
                  <a:pt x="0" y="427"/>
                </a:lnTo>
                <a:lnTo>
                  <a:pt x="460" y="55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6"/>
          <p:cNvSpPr/>
          <p:nvPr/>
        </p:nvSpPr>
        <p:spPr>
          <a:xfrm>
            <a:off x="7879644" y="2750726"/>
            <a:ext cx="8285" cy="8285"/>
          </a:xfrm>
          <a:custGeom>
            <a:rect b="b" l="l" r="r" t="t"/>
            <a:pathLst>
              <a:path extrusionOk="0" fill="none" h="954" w="954">
                <a:moveTo>
                  <a:pt x="263" y="0"/>
                </a:moveTo>
                <a:lnTo>
                  <a:pt x="953" y="230"/>
                </a:lnTo>
                <a:lnTo>
                  <a:pt x="658" y="953"/>
                </a:lnTo>
                <a:lnTo>
                  <a:pt x="0" y="756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6"/>
          <p:cNvSpPr/>
          <p:nvPr/>
        </p:nvSpPr>
        <p:spPr>
          <a:xfrm>
            <a:off x="7895056" y="2776990"/>
            <a:ext cx="8285" cy="8285"/>
          </a:xfrm>
          <a:custGeom>
            <a:rect b="b" l="l" r="r" t="t"/>
            <a:pathLst>
              <a:path extrusionOk="0" fill="none" h="954" w="954">
                <a:moveTo>
                  <a:pt x="264" y="1"/>
                </a:moveTo>
                <a:lnTo>
                  <a:pt x="954" y="231"/>
                </a:lnTo>
                <a:lnTo>
                  <a:pt x="658" y="953"/>
                </a:lnTo>
                <a:lnTo>
                  <a:pt x="1" y="723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6"/>
          <p:cNvSpPr/>
          <p:nvPr/>
        </p:nvSpPr>
        <p:spPr>
          <a:xfrm>
            <a:off x="7912188" y="2759857"/>
            <a:ext cx="6575" cy="9432"/>
          </a:xfrm>
          <a:custGeom>
            <a:rect b="b" l="l" r="r" t="t"/>
            <a:pathLst>
              <a:path extrusionOk="0" fill="none" h="1086" w="757">
                <a:moveTo>
                  <a:pt x="329" y="1"/>
                </a:moveTo>
                <a:lnTo>
                  <a:pt x="0" y="855"/>
                </a:lnTo>
                <a:lnTo>
                  <a:pt x="756" y="1085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6"/>
          <p:cNvSpPr/>
          <p:nvPr/>
        </p:nvSpPr>
        <p:spPr>
          <a:xfrm>
            <a:off x="7918469" y="2762429"/>
            <a:ext cx="2579" cy="582"/>
          </a:xfrm>
          <a:custGeom>
            <a:rect b="b" l="l" r="r" t="t"/>
            <a:pathLst>
              <a:path extrusionOk="0" fill="none" h="67" w="297">
                <a:moveTo>
                  <a:pt x="296" y="66"/>
                </a:moveTo>
                <a:lnTo>
                  <a:pt x="0" y="1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7899912" y="2757008"/>
            <a:ext cx="9423" cy="8572"/>
          </a:xfrm>
          <a:custGeom>
            <a:rect b="b" l="l" r="r" t="t"/>
            <a:pathLst>
              <a:path extrusionOk="0" fill="none" h="987" w="1085">
                <a:moveTo>
                  <a:pt x="329" y="0"/>
                </a:moveTo>
                <a:lnTo>
                  <a:pt x="1" y="756"/>
                </a:lnTo>
                <a:lnTo>
                  <a:pt x="789" y="986"/>
                </a:lnTo>
                <a:lnTo>
                  <a:pt x="1085" y="197"/>
                </a:lnTo>
                <a:close/>
              </a:path>
            </a:pathLst>
          </a:custGeom>
          <a:noFill/>
          <a:ln cap="flat" cmpd="sng" w="6575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6"/>
          <p:cNvSpPr/>
          <p:nvPr/>
        </p:nvSpPr>
        <p:spPr>
          <a:xfrm>
            <a:off x="7850810" y="2763576"/>
            <a:ext cx="9423" cy="8563"/>
          </a:xfrm>
          <a:custGeom>
            <a:rect b="b" l="l" r="r" t="t"/>
            <a:pathLst>
              <a:path extrusionOk="0" fill="none" h="986" w="1085">
                <a:moveTo>
                  <a:pt x="329" y="0"/>
                </a:moveTo>
                <a:lnTo>
                  <a:pt x="1" y="756"/>
                </a:lnTo>
                <a:lnTo>
                  <a:pt x="789" y="986"/>
                </a:lnTo>
                <a:lnTo>
                  <a:pt x="1085" y="230"/>
                </a:lnTo>
                <a:close/>
              </a:path>
            </a:pathLst>
          </a:custGeom>
          <a:noFill/>
          <a:ln cap="flat" cmpd="sng" w="6575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6"/>
          <p:cNvSpPr/>
          <p:nvPr/>
        </p:nvSpPr>
        <p:spPr>
          <a:xfrm>
            <a:off x="7924464" y="2763854"/>
            <a:ext cx="9137" cy="2866"/>
          </a:xfrm>
          <a:custGeom>
            <a:rect b="b" l="l" r="r" t="t"/>
            <a:pathLst>
              <a:path extrusionOk="0" fill="none" h="330" w="1052">
                <a:moveTo>
                  <a:pt x="0" y="1"/>
                </a:moveTo>
                <a:lnTo>
                  <a:pt x="1052" y="330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6"/>
          <p:cNvSpPr/>
          <p:nvPr/>
        </p:nvSpPr>
        <p:spPr>
          <a:xfrm>
            <a:off x="7885925" y="2773280"/>
            <a:ext cx="3431" cy="8285"/>
          </a:xfrm>
          <a:custGeom>
            <a:rect b="b" l="l" r="r" t="t"/>
            <a:pathLst>
              <a:path extrusionOk="0" fill="none" h="954" w="395">
                <a:moveTo>
                  <a:pt x="395" y="0"/>
                </a:moveTo>
                <a:lnTo>
                  <a:pt x="0" y="953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6"/>
          <p:cNvSpPr/>
          <p:nvPr/>
        </p:nvSpPr>
        <p:spPr>
          <a:xfrm>
            <a:off x="7884214" y="2772707"/>
            <a:ext cx="9137" cy="2866"/>
          </a:xfrm>
          <a:custGeom>
            <a:rect b="b" l="l" r="r" t="t"/>
            <a:pathLst>
              <a:path extrusionOk="0" fill="none" h="330" w="1052">
                <a:moveTo>
                  <a:pt x="0" y="1"/>
                </a:moveTo>
                <a:lnTo>
                  <a:pt x="1052" y="329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6"/>
          <p:cNvSpPr/>
          <p:nvPr/>
        </p:nvSpPr>
        <p:spPr>
          <a:xfrm>
            <a:off x="7843390" y="2792402"/>
            <a:ext cx="22833" cy="9432"/>
          </a:xfrm>
          <a:custGeom>
            <a:rect b="b" l="l" r="r" t="t"/>
            <a:pathLst>
              <a:path extrusionOk="0" fill="none" h="1086" w="2629">
                <a:moveTo>
                  <a:pt x="0" y="264"/>
                </a:moveTo>
                <a:lnTo>
                  <a:pt x="1085" y="1"/>
                </a:lnTo>
                <a:lnTo>
                  <a:pt x="1479" y="1085"/>
                </a:lnTo>
                <a:lnTo>
                  <a:pt x="2629" y="855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6"/>
          <p:cNvSpPr/>
          <p:nvPr/>
        </p:nvSpPr>
        <p:spPr>
          <a:xfrm>
            <a:off x="7838247" y="2800969"/>
            <a:ext cx="22842" cy="9719"/>
          </a:xfrm>
          <a:custGeom>
            <a:rect b="b" l="l" r="r" t="t"/>
            <a:pathLst>
              <a:path extrusionOk="0" fill="none" h="1119" w="2630">
                <a:moveTo>
                  <a:pt x="1" y="264"/>
                </a:moveTo>
                <a:lnTo>
                  <a:pt x="1052" y="1"/>
                </a:lnTo>
                <a:lnTo>
                  <a:pt x="1447" y="1118"/>
                </a:lnTo>
                <a:lnTo>
                  <a:pt x="2630" y="855"/>
                </a:lnTo>
              </a:path>
            </a:pathLst>
          </a:custGeom>
          <a:noFill/>
          <a:ln cap="flat" cmpd="sng" w="7400">
            <a:solidFill>
              <a:srgbClr val="64042A"/>
            </a:solidFill>
            <a:prstDash val="solid"/>
            <a:miter lim="3286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6"/>
          <p:cNvSpPr/>
          <p:nvPr/>
        </p:nvSpPr>
        <p:spPr>
          <a:xfrm>
            <a:off x="7892493" y="2539462"/>
            <a:ext cx="23979" cy="19706"/>
          </a:xfrm>
          <a:custGeom>
            <a:rect b="b" l="l" r="r" t="t"/>
            <a:pathLst>
              <a:path extrusionOk="0" h="2269" w="2761">
                <a:moveTo>
                  <a:pt x="1347" y="527"/>
                </a:moveTo>
                <a:lnTo>
                  <a:pt x="1775" y="625"/>
                </a:lnTo>
                <a:cubicBezTo>
                  <a:pt x="2037" y="724"/>
                  <a:pt x="2136" y="888"/>
                  <a:pt x="2037" y="1118"/>
                </a:cubicBezTo>
                <a:cubicBezTo>
                  <a:pt x="1961" y="1295"/>
                  <a:pt x="1768" y="1414"/>
                  <a:pt x="1579" y="1414"/>
                </a:cubicBezTo>
                <a:cubicBezTo>
                  <a:pt x="1522" y="1414"/>
                  <a:pt x="1466" y="1404"/>
                  <a:pt x="1413" y="1381"/>
                </a:cubicBezTo>
                <a:lnTo>
                  <a:pt x="1019" y="1249"/>
                </a:lnTo>
                <a:lnTo>
                  <a:pt x="1347" y="527"/>
                </a:lnTo>
                <a:close/>
                <a:moveTo>
                  <a:pt x="1052" y="1"/>
                </a:moveTo>
                <a:lnTo>
                  <a:pt x="0" y="2137"/>
                </a:lnTo>
                <a:lnTo>
                  <a:pt x="493" y="2268"/>
                </a:lnTo>
                <a:lnTo>
                  <a:pt x="822" y="1677"/>
                </a:lnTo>
                <a:lnTo>
                  <a:pt x="1249" y="1775"/>
                </a:lnTo>
                <a:cubicBezTo>
                  <a:pt x="1362" y="1820"/>
                  <a:pt x="1478" y="1841"/>
                  <a:pt x="1594" y="1841"/>
                </a:cubicBezTo>
                <a:cubicBezTo>
                  <a:pt x="1981" y="1841"/>
                  <a:pt x="2353" y="1604"/>
                  <a:pt x="2530" y="1249"/>
                </a:cubicBezTo>
                <a:cubicBezTo>
                  <a:pt x="2760" y="757"/>
                  <a:pt x="2563" y="395"/>
                  <a:pt x="2005" y="231"/>
                </a:cubicBezTo>
                <a:lnTo>
                  <a:pt x="1052" y="1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6"/>
          <p:cNvSpPr/>
          <p:nvPr/>
        </p:nvSpPr>
        <p:spPr>
          <a:xfrm>
            <a:off x="7913048" y="2547176"/>
            <a:ext cx="22268" cy="22268"/>
          </a:xfrm>
          <a:custGeom>
            <a:rect b="b" l="l" r="r" t="t"/>
            <a:pathLst>
              <a:path extrusionOk="0" h="2564" w="2564">
                <a:moveTo>
                  <a:pt x="2037" y="591"/>
                </a:moveTo>
                <a:lnTo>
                  <a:pt x="1939" y="1544"/>
                </a:lnTo>
                <a:lnTo>
                  <a:pt x="1249" y="1347"/>
                </a:lnTo>
                <a:lnTo>
                  <a:pt x="2037" y="591"/>
                </a:lnTo>
                <a:close/>
                <a:moveTo>
                  <a:pt x="2037" y="0"/>
                </a:moveTo>
                <a:lnTo>
                  <a:pt x="0" y="1906"/>
                </a:lnTo>
                <a:lnTo>
                  <a:pt x="526" y="2037"/>
                </a:lnTo>
                <a:lnTo>
                  <a:pt x="887" y="1676"/>
                </a:lnTo>
                <a:lnTo>
                  <a:pt x="1906" y="1972"/>
                </a:lnTo>
                <a:lnTo>
                  <a:pt x="1873" y="2432"/>
                </a:lnTo>
                <a:lnTo>
                  <a:pt x="2432" y="2563"/>
                </a:lnTo>
                <a:lnTo>
                  <a:pt x="2563" y="164"/>
                </a:lnTo>
                <a:lnTo>
                  <a:pt x="2037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6"/>
          <p:cNvSpPr/>
          <p:nvPr/>
        </p:nvSpPr>
        <p:spPr>
          <a:xfrm>
            <a:off x="7941022" y="2554049"/>
            <a:ext cx="23128" cy="20062"/>
          </a:xfrm>
          <a:custGeom>
            <a:rect b="b" l="l" r="r" t="t"/>
            <a:pathLst>
              <a:path extrusionOk="0" h="2310" w="2663">
                <a:moveTo>
                  <a:pt x="1570" y="1"/>
                </a:moveTo>
                <a:cubicBezTo>
                  <a:pt x="1243" y="1"/>
                  <a:pt x="927" y="173"/>
                  <a:pt x="756" y="491"/>
                </a:cubicBezTo>
                <a:cubicBezTo>
                  <a:pt x="362" y="1213"/>
                  <a:pt x="1643" y="1312"/>
                  <a:pt x="1446" y="1706"/>
                </a:cubicBezTo>
                <a:cubicBezTo>
                  <a:pt x="1421" y="1807"/>
                  <a:pt x="1319" y="1850"/>
                  <a:pt x="1185" y="1850"/>
                </a:cubicBezTo>
                <a:cubicBezTo>
                  <a:pt x="1143" y="1850"/>
                  <a:pt x="1098" y="1846"/>
                  <a:pt x="1052" y="1838"/>
                </a:cubicBezTo>
                <a:cubicBezTo>
                  <a:pt x="756" y="1739"/>
                  <a:pt x="559" y="1542"/>
                  <a:pt x="428" y="1279"/>
                </a:cubicBezTo>
                <a:lnTo>
                  <a:pt x="0" y="1641"/>
                </a:lnTo>
                <a:cubicBezTo>
                  <a:pt x="165" y="1936"/>
                  <a:pt x="460" y="2166"/>
                  <a:pt x="789" y="2232"/>
                </a:cubicBezTo>
                <a:cubicBezTo>
                  <a:pt x="912" y="2285"/>
                  <a:pt x="1038" y="2310"/>
                  <a:pt x="1160" y="2310"/>
                </a:cubicBezTo>
                <a:cubicBezTo>
                  <a:pt x="1494" y="2310"/>
                  <a:pt x="1804" y="2126"/>
                  <a:pt x="1972" y="1838"/>
                </a:cubicBezTo>
                <a:cubicBezTo>
                  <a:pt x="2399" y="1049"/>
                  <a:pt x="1118" y="983"/>
                  <a:pt x="1315" y="556"/>
                </a:cubicBezTo>
                <a:cubicBezTo>
                  <a:pt x="1339" y="482"/>
                  <a:pt x="1438" y="445"/>
                  <a:pt x="1555" y="445"/>
                </a:cubicBezTo>
                <a:cubicBezTo>
                  <a:pt x="1594" y="445"/>
                  <a:pt x="1635" y="449"/>
                  <a:pt x="1676" y="458"/>
                </a:cubicBezTo>
                <a:cubicBezTo>
                  <a:pt x="1906" y="556"/>
                  <a:pt x="2103" y="688"/>
                  <a:pt x="2235" y="885"/>
                </a:cubicBezTo>
                <a:lnTo>
                  <a:pt x="2662" y="523"/>
                </a:lnTo>
                <a:cubicBezTo>
                  <a:pt x="2465" y="293"/>
                  <a:pt x="2202" y="129"/>
                  <a:pt x="1906" y="63"/>
                </a:cubicBezTo>
                <a:cubicBezTo>
                  <a:pt x="1797" y="21"/>
                  <a:pt x="1683" y="1"/>
                  <a:pt x="1570" y="1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6"/>
          <p:cNvSpPr/>
          <p:nvPr/>
        </p:nvSpPr>
        <p:spPr>
          <a:xfrm>
            <a:off x="7963862" y="2560330"/>
            <a:ext cx="23119" cy="20219"/>
          </a:xfrm>
          <a:custGeom>
            <a:rect b="b" l="l" r="r" t="t"/>
            <a:pathLst>
              <a:path extrusionOk="0" h="2328" w="2662">
                <a:moveTo>
                  <a:pt x="1565" y="0"/>
                </a:moveTo>
                <a:cubicBezTo>
                  <a:pt x="1240" y="0"/>
                  <a:pt x="926" y="166"/>
                  <a:pt x="756" y="458"/>
                </a:cubicBezTo>
                <a:cubicBezTo>
                  <a:pt x="362" y="1246"/>
                  <a:pt x="1643" y="1312"/>
                  <a:pt x="1446" y="1739"/>
                </a:cubicBezTo>
                <a:cubicBezTo>
                  <a:pt x="1399" y="1810"/>
                  <a:pt x="1300" y="1864"/>
                  <a:pt x="1175" y="1864"/>
                </a:cubicBezTo>
                <a:cubicBezTo>
                  <a:pt x="1126" y="1864"/>
                  <a:pt x="1074" y="1856"/>
                  <a:pt x="1019" y="1838"/>
                </a:cubicBezTo>
                <a:cubicBezTo>
                  <a:pt x="756" y="1739"/>
                  <a:pt x="526" y="1542"/>
                  <a:pt x="427" y="1312"/>
                </a:cubicBezTo>
                <a:lnTo>
                  <a:pt x="0" y="1641"/>
                </a:lnTo>
                <a:cubicBezTo>
                  <a:pt x="164" y="1936"/>
                  <a:pt x="460" y="2166"/>
                  <a:pt x="789" y="2265"/>
                </a:cubicBezTo>
                <a:cubicBezTo>
                  <a:pt x="898" y="2307"/>
                  <a:pt x="1015" y="2328"/>
                  <a:pt x="1130" y="2328"/>
                </a:cubicBezTo>
                <a:cubicBezTo>
                  <a:pt x="1466" y="2328"/>
                  <a:pt x="1801" y="2155"/>
                  <a:pt x="1972" y="1838"/>
                </a:cubicBezTo>
                <a:cubicBezTo>
                  <a:pt x="2366" y="1049"/>
                  <a:pt x="1085" y="983"/>
                  <a:pt x="1315" y="556"/>
                </a:cubicBezTo>
                <a:cubicBezTo>
                  <a:pt x="1339" y="482"/>
                  <a:pt x="1438" y="445"/>
                  <a:pt x="1555" y="445"/>
                </a:cubicBezTo>
                <a:cubicBezTo>
                  <a:pt x="1594" y="445"/>
                  <a:pt x="1635" y="449"/>
                  <a:pt x="1676" y="458"/>
                </a:cubicBezTo>
                <a:cubicBezTo>
                  <a:pt x="1906" y="556"/>
                  <a:pt x="2103" y="688"/>
                  <a:pt x="2235" y="885"/>
                </a:cubicBezTo>
                <a:lnTo>
                  <a:pt x="2662" y="523"/>
                </a:lnTo>
                <a:cubicBezTo>
                  <a:pt x="2465" y="293"/>
                  <a:pt x="2202" y="129"/>
                  <a:pt x="1906" y="63"/>
                </a:cubicBezTo>
                <a:cubicBezTo>
                  <a:pt x="1795" y="21"/>
                  <a:pt x="1679" y="0"/>
                  <a:pt x="1565" y="0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6"/>
          <p:cNvSpPr/>
          <p:nvPr/>
        </p:nvSpPr>
        <p:spPr>
          <a:xfrm>
            <a:off x="7986415" y="2565447"/>
            <a:ext cx="24266" cy="19984"/>
          </a:xfrm>
          <a:custGeom>
            <a:rect b="b" l="l" r="r" t="t"/>
            <a:pathLst>
              <a:path extrusionOk="0" h="2301" w="2794">
                <a:moveTo>
                  <a:pt x="1413" y="559"/>
                </a:moveTo>
                <a:lnTo>
                  <a:pt x="1840" y="657"/>
                </a:lnTo>
                <a:cubicBezTo>
                  <a:pt x="2103" y="723"/>
                  <a:pt x="2202" y="887"/>
                  <a:pt x="2070" y="1150"/>
                </a:cubicBezTo>
                <a:cubicBezTo>
                  <a:pt x="1973" y="1320"/>
                  <a:pt x="1804" y="1418"/>
                  <a:pt x="1630" y="1418"/>
                </a:cubicBezTo>
                <a:cubicBezTo>
                  <a:pt x="1568" y="1418"/>
                  <a:pt x="1506" y="1406"/>
                  <a:pt x="1446" y="1380"/>
                </a:cubicBezTo>
                <a:lnTo>
                  <a:pt x="1019" y="1282"/>
                </a:lnTo>
                <a:lnTo>
                  <a:pt x="1413" y="559"/>
                </a:lnTo>
                <a:close/>
                <a:moveTo>
                  <a:pt x="1117" y="0"/>
                </a:moveTo>
                <a:lnTo>
                  <a:pt x="0" y="2169"/>
                </a:lnTo>
                <a:lnTo>
                  <a:pt x="493" y="2300"/>
                </a:lnTo>
                <a:lnTo>
                  <a:pt x="822" y="1676"/>
                </a:lnTo>
                <a:lnTo>
                  <a:pt x="1249" y="1807"/>
                </a:lnTo>
                <a:cubicBezTo>
                  <a:pt x="1355" y="1843"/>
                  <a:pt x="1465" y="1860"/>
                  <a:pt x="1574" y="1860"/>
                </a:cubicBezTo>
                <a:cubicBezTo>
                  <a:pt x="1968" y="1860"/>
                  <a:pt x="2350" y="1635"/>
                  <a:pt x="2530" y="1249"/>
                </a:cubicBezTo>
                <a:cubicBezTo>
                  <a:pt x="2793" y="789"/>
                  <a:pt x="2596" y="427"/>
                  <a:pt x="2070" y="263"/>
                </a:cubicBezTo>
                <a:lnTo>
                  <a:pt x="1117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6"/>
          <p:cNvSpPr/>
          <p:nvPr/>
        </p:nvSpPr>
        <p:spPr>
          <a:xfrm>
            <a:off x="8010680" y="2574083"/>
            <a:ext cx="26550" cy="19732"/>
          </a:xfrm>
          <a:custGeom>
            <a:rect b="b" l="l" r="r" t="t"/>
            <a:pathLst>
              <a:path extrusionOk="0" h="2272" w="3057">
                <a:moveTo>
                  <a:pt x="1667" y="459"/>
                </a:moveTo>
                <a:cubicBezTo>
                  <a:pt x="1736" y="459"/>
                  <a:pt x="1805" y="468"/>
                  <a:pt x="1873" y="485"/>
                </a:cubicBezTo>
                <a:cubicBezTo>
                  <a:pt x="2235" y="583"/>
                  <a:pt x="2399" y="1011"/>
                  <a:pt x="2169" y="1306"/>
                </a:cubicBezTo>
                <a:cubicBezTo>
                  <a:pt x="2033" y="1633"/>
                  <a:pt x="1716" y="1824"/>
                  <a:pt x="1388" y="1824"/>
                </a:cubicBezTo>
                <a:cubicBezTo>
                  <a:pt x="1320" y="1824"/>
                  <a:pt x="1251" y="1816"/>
                  <a:pt x="1183" y="1799"/>
                </a:cubicBezTo>
                <a:cubicBezTo>
                  <a:pt x="789" y="1701"/>
                  <a:pt x="657" y="1273"/>
                  <a:pt x="855" y="945"/>
                </a:cubicBezTo>
                <a:cubicBezTo>
                  <a:pt x="1018" y="646"/>
                  <a:pt x="1338" y="459"/>
                  <a:pt x="1667" y="459"/>
                </a:cubicBezTo>
                <a:close/>
                <a:moveTo>
                  <a:pt x="1697" y="1"/>
                </a:moveTo>
                <a:cubicBezTo>
                  <a:pt x="1145" y="1"/>
                  <a:pt x="626" y="311"/>
                  <a:pt x="362" y="813"/>
                </a:cubicBezTo>
                <a:cubicBezTo>
                  <a:pt x="0" y="1339"/>
                  <a:pt x="296" y="2095"/>
                  <a:pt x="953" y="2226"/>
                </a:cubicBezTo>
                <a:cubicBezTo>
                  <a:pt x="1074" y="2257"/>
                  <a:pt x="1196" y="2271"/>
                  <a:pt x="1319" y="2271"/>
                </a:cubicBezTo>
                <a:cubicBezTo>
                  <a:pt x="1863" y="2271"/>
                  <a:pt x="2400" y="1980"/>
                  <a:pt x="2695" y="1471"/>
                </a:cubicBezTo>
                <a:cubicBezTo>
                  <a:pt x="3056" y="912"/>
                  <a:pt x="2761" y="189"/>
                  <a:pt x="2103" y="58"/>
                </a:cubicBezTo>
                <a:cubicBezTo>
                  <a:pt x="1968" y="19"/>
                  <a:pt x="1832" y="1"/>
                  <a:pt x="1697" y="1"/>
                </a:cubicBez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6"/>
          <p:cNvSpPr/>
          <p:nvPr/>
        </p:nvSpPr>
        <p:spPr>
          <a:xfrm>
            <a:off x="511300" y="1236050"/>
            <a:ext cx="3030900" cy="31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1" name="Google Shape;761;p16"/>
          <p:cNvSpPr/>
          <p:nvPr/>
        </p:nvSpPr>
        <p:spPr>
          <a:xfrm>
            <a:off x="8036943" y="2579721"/>
            <a:ext cx="24839" cy="23119"/>
          </a:xfrm>
          <a:custGeom>
            <a:rect b="b" l="l" r="r" t="t"/>
            <a:pathLst>
              <a:path extrusionOk="0" h="2662" w="2860">
                <a:moveTo>
                  <a:pt x="1446" y="559"/>
                </a:moveTo>
                <a:lnTo>
                  <a:pt x="1906" y="690"/>
                </a:lnTo>
                <a:cubicBezTo>
                  <a:pt x="2169" y="756"/>
                  <a:pt x="2235" y="920"/>
                  <a:pt x="2103" y="1150"/>
                </a:cubicBezTo>
                <a:cubicBezTo>
                  <a:pt x="2027" y="1327"/>
                  <a:pt x="1854" y="1446"/>
                  <a:pt x="1658" y="1446"/>
                </a:cubicBezTo>
                <a:cubicBezTo>
                  <a:pt x="1600" y="1446"/>
                  <a:pt x="1539" y="1436"/>
                  <a:pt x="1479" y="1413"/>
                </a:cubicBezTo>
                <a:lnTo>
                  <a:pt x="1019" y="1282"/>
                </a:lnTo>
                <a:lnTo>
                  <a:pt x="1446" y="559"/>
                </a:lnTo>
                <a:close/>
                <a:moveTo>
                  <a:pt x="1183" y="0"/>
                </a:moveTo>
                <a:lnTo>
                  <a:pt x="0" y="2169"/>
                </a:lnTo>
                <a:lnTo>
                  <a:pt x="493" y="2300"/>
                </a:lnTo>
                <a:lnTo>
                  <a:pt x="822" y="1676"/>
                </a:lnTo>
                <a:lnTo>
                  <a:pt x="1282" y="1807"/>
                </a:lnTo>
                <a:lnTo>
                  <a:pt x="1315" y="1807"/>
                </a:lnTo>
                <a:lnTo>
                  <a:pt x="1315" y="2530"/>
                </a:lnTo>
                <a:lnTo>
                  <a:pt x="1873" y="2662"/>
                </a:lnTo>
                <a:lnTo>
                  <a:pt x="1808" y="1840"/>
                </a:lnTo>
                <a:cubicBezTo>
                  <a:pt x="2136" y="1807"/>
                  <a:pt x="2432" y="1577"/>
                  <a:pt x="2564" y="1282"/>
                </a:cubicBezTo>
                <a:cubicBezTo>
                  <a:pt x="2859" y="789"/>
                  <a:pt x="2662" y="427"/>
                  <a:pt x="2103" y="296"/>
                </a:cubicBezTo>
                <a:lnTo>
                  <a:pt x="1183" y="0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6"/>
          <p:cNvSpPr/>
          <p:nvPr/>
        </p:nvSpPr>
        <p:spPr>
          <a:xfrm>
            <a:off x="8065490" y="2586281"/>
            <a:ext cx="19984" cy="21417"/>
          </a:xfrm>
          <a:custGeom>
            <a:rect b="b" l="l" r="r" t="t"/>
            <a:pathLst>
              <a:path extrusionOk="0" h="2466" w="2301">
                <a:moveTo>
                  <a:pt x="526" y="1"/>
                </a:moveTo>
                <a:lnTo>
                  <a:pt x="296" y="395"/>
                </a:lnTo>
                <a:lnTo>
                  <a:pt x="953" y="592"/>
                </a:lnTo>
                <a:lnTo>
                  <a:pt x="0" y="2334"/>
                </a:lnTo>
                <a:lnTo>
                  <a:pt x="460" y="2465"/>
                </a:lnTo>
                <a:lnTo>
                  <a:pt x="1413" y="724"/>
                </a:lnTo>
                <a:lnTo>
                  <a:pt x="2071" y="921"/>
                </a:lnTo>
                <a:lnTo>
                  <a:pt x="2301" y="494"/>
                </a:lnTo>
                <a:lnTo>
                  <a:pt x="526" y="1"/>
                </a:lnTo>
                <a:close/>
              </a:path>
            </a:pathLst>
          </a:custGeom>
          <a:solidFill>
            <a:srgbClr val="640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" name="Google Shape;763;p16"/>
          <p:cNvGrpSpPr/>
          <p:nvPr/>
        </p:nvGrpSpPr>
        <p:grpSpPr>
          <a:xfrm>
            <a:off x="7695325" y="1397374"/>
            <a:ext cx="461666" cy="542985"/>
            <a:chOff x="1471150" y="641775"/>
            <a:chExt cx="1252825" cy="1473500"/>
          </a:xfrm>
        </p:grpSpPr>
        <p:sp>
          <p:nvSpPr>
            <p:cNvPr id="764" name="Google Shape;764;p16"/>
            <p:cNvSpPr/>
            <p:nvPr/>
          </p:nvSpPr>
          <p:spPr>
            <a:xfrm>
              <a:off x="1522925" y="693200"/>
              <a:ext cx="1201050" cy="1422075"/>
            </a:xfrm>
            <a:custGeom>
              <a:rect b="b" l="l" r="r" t="t"/>
              <a:pathLst>
                <a:path extrusionOk="0" h="56883" w="48042">
                  <a:moveTo>
                    <a:pt x="17802" y="1"/>
                  </a:moveTo>
                  <a:cubicBezTo>
                    <a:pt x="16930" y="1"/>
                    <a:pt x="16040" y="117"/>
                    <a:pt x="15149" y="363"/>
                  </a:cubicBezTo>
                  <a:cubicBezTo>
                    <a:pt x="9102" y="2006"/>
                    <a:pt x="6079" y="8808"/>
                    <a:pt x="8905" y="14427"/>
                  </a:cubicBezTo>
                  <a:cubicBezTo>
                    <a:pt x="3385" y="18929"/>
                    <a:pt x="164" y="25665"/>
                    <a:pt x="99" y="32763"/>
                  </a:cubicBezTo>
                  <a:cubicBezTo>
                    <a:pt x="0" y="46006"/>
                    <a:pt x="10614" y="56784"/>
                    <a:pt x="23857" y="56883"/>
                  </a:cubicBezTo>
                  <a:cubicBezTo>
                    <a:pt x="26025" y="56883"/>
                    <a:pt x="28194" y="56620"/>
                    <a:pt x="30297" y="56061"/>
                  </a:cubicBezTo>
                  <a:cubicBezTo>
                    <a:pt x="40648" y="53235"/>
                    <a:pt x="47878" y="43870"/>
                    <a:pt x="47976" y="33158"/>
                  </a:cubicBezTo>
                  <a:cubicBezTo>
                    <a:pt x="48042" y="21262"/>
                    <a:pt x="39400" y="11141"/>
                    <a:pt x="27668" y="9334"/>
                  </a:cubicBezTo>
                  <a:cubicBezTo>
                    <a:pt x="27332" y="3949"/>
                    <a:pt x="22879" y="1"/>
                    <a:pt x="17802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1471150" y="641775"/>
              <a:ext cx="1201900" cy="1421825"/>
            </a:xfrm>
            <a:custGeom>
              <a:rect b="b" l="l" r="r" t="t"/>
              <a:pathLst>
                <a:path extrusionOk="0" h="56873" w="48076">
                  <a:moveTo>
                    <a:pt x="17797" y="0"/>
                  </a:moveTo>
                  <a:cubicBezTo>
                    <a:pt x="16937" y="0"/>
                    <a:pt x="16060" y="113"/>
                    <a:pt x="15182" y="350"/>
                  </a:cubicBezTo>
                  <a:cubicBezTo>
                    <a:pt x="9103" y="1993"/>
                    <a:pt x="6080" y="8795"/>
                    <a:pt x="8939" y="14414"/>
                  </a:cubicBezTo>
                  <a:cubicBezTo>
                    <a:pt x="3418" y="18916"/>
                    <a:pt x="198" y="25652"/>
                    <a:pt x="100" y="32783"/>
                  </a:cubicBezTo>
                  <a:cubicBezTo>
                    <a:pt x="1" y="45993"/>
                    <a:pt x="10648" y="56804"/>
                    <a:pt x="23857" y="56870"/>
                  </a:cubicBezTo>
                  <a:cubicBezTo>
                    <a:pt x="23978" y="56871"/>
                    <a:pt x="24098" y="56872"/>
                    <a:pt x="24218" y="56872"/>
                  </a:cubicBezTo>
                  <a:cubicBezTo>
                    <a:pt x="26270" y="56872"/>
                    <a:pt x="28344" y="56607"/>
                    <a:pt x="30331" y="56048"/>
                  </a:cubicBezTo>
                  <a:lnTo>
                    <a:pt x="30331" y="56081"/>
                  </a:lnTo>
                  <a:cubicBezTo>
                    <a:pt x="40682" y="53255"/>
                    <a:pt x="47878" y="43890"/>
                    <a:pt x="47977" y="33144"/>
                  </a:cubicBezTo>
                  <a:cubicBezTo>
                    <a:pt x="48075" y="21282"/>
                    <a:pt x="39433" y="11128"/>
                    <a:pt x="27702" y="9321"/>
                  </a:cubicBezTo>
                  <a:cubicBezTo>
                    <a:pt x="27365" y="3951"/>
                    <a:pt x="22890" y="0"/>
                    <a:pt x="17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1760575" y="773725"/>
              <a:ext cx="270875" cy="232200"/>
            </a:xfrm>
            <a:custGeom>
              <a:rect b="b" l="l" r="r" t="t"/>
              <a:pathLst>
                <a:path extrusionOk="0" h="9288" w="10835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FF8494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1760575" y="773725"/>
              <a:ext cx="270875" cy="232200"/>
            </a:xfrm>
            <a:custGeom>
              <a:rect b="b" l="l" r="r" t="t"/>
              <a:pathLst>
                <a:path extrusionOk="0" h="9288" w="10835">
                  <a:moveTo>
                    <a:pt x="6190" y="1144"/>
                  </a:moveTo>
                  <a:cubicBezTo>
                    <a:pt x="7995" y="1144"/>
                    <a:pt x="9717" y="2550"/>
                    <a:pt x="9717" y="4667"/>
                  </a:cubicBezTo>
                  <a:cubicBezTo>
                    <a:pt x="9685" y="6606"/>
                    <a:pt x="8107" y="8150"/>
                    <a:pt x="6168" y="8150"/>
                  </a:cubicBezTo>
                  <a:cubicBezTo>
                    <a:pt x="3080" y="8117"/>
                    <a:pt x="1535" y="4371"/>
                    <a:pt x="3737" y="2170"/>
                  </a:cubicBezTo>
                  <a:cubicBezTo>
                    <a:pt x="4456" y="1461"/>
                    <a:pt x="5332" y="1144"/>
                    <a:pt x="6190" y="1144"/>
                  </a:cubicBezTo>
                  <a:close/>
                  <a:moveTo>
                    <a:pt x="6194" y="1"/>
                  </a:moveTo>
                  <a:cubicBezTo>
                    <a:pt x="2080" y="1"/>
                    <a:pt x="0" y="4972"/>
                    <a:pt x="2915" y="7887"/>
                  </a:cubicBezTo>
                  <a:cubicBezTo>
                    <a:pt x="3861" y="8854"/>
                    <a:pt x="5031" y="9287"/>
                    <a:pt x="6180" y="9287"/>
                  </a:cubicBezTo>
                  <a:cubicBezTo>
                    <a:pt x="8543" y="9287"/>
                    <a:pt x="10813" y="7454"/>
                    <a:pt x="10835" y="4667"/>
                  </a:cubicBezTo>
                  <a:cubicBezTo>
                    <a:pt x="10835" y="2104"/>
                    <a:pt x="8797" y="34"/>
                    <a:pt x="6234" y="1"/>
                  </a:cubicBezTo>
                  <a:cubicBezTo>
                    <a:pt x="6221" y="1"/>
                    <a:pt x="6207" y="1"/>
                    <a:pt x="6194" y="1"/>
                  </a:cubicBezTo>
                  <a:close/>
                </a:path>
              </a:pathLst>
            </a:custGeom>
            <a:solidFill>
              <a:srgbClr val="2FC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822825" y="801650"/>
              <a:ext cx="208625" cy="176650"/>
            </a:xfrm>
            <a:custGeom>
              <a:rect b="b" l="l" r="r" t="t"/>
              <a:pathLst>
                <a:path extrusionOk="0" h="7066" w="8345">
                  <a:moveTo>
                    <a:pt x="4422" y="0"/>
                  </a:moveTo>
                  <a:cubicBezTo>
                    <a:pt x="3244" y="0"/>
                    <a:pt x="2061" y="570"/>
                    <a:pt x="1378" y="1776"/>
                  </a:cubicBezTo>
                  <a:cubicBezTo>
                    <a:pt x="1" y="4237"/>
                    <a:pt x="1865" y="7065"/>
                    <a:pt x="4428" y="7065"/>
                  </a:cubicBezTo>
                  <a:cubicBezTo>
                    <a:pt x="4739" y="7065"/>
                    <a:pt x="5060" y="7024"/>
                    <a:pt x="5387" y="6935"/>
                  </a:cubicBezTo>
                  <a:cubicBezTo>
                    <a:pt x="7260" y="6409"/>
                    <a:pt x="8345" y="4470"/>
                    <a:pt x="7852" y="2597"/>
                  </a:cubicBezTo>
                  <a:cubicBezTo>
                    <a:pt x="7393" y="910"/>
                    <a:pt x="5911" y="0"/>
                    <a:pt x="4422" y="0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1795650" y="796850"/>
              <a:ext cx="209525" cy="183000"/>
            </a:xfrm>
            <a:custGeom>
              <a:rect b="b" l="l" r="r" t="t"/>
              <a:pathLst>
                <a:path extrusionOk="0" h="7320" w="8381">
                  <a:moveTo>
                    <a:pt x="4336" y="0"/>
                  </a:moveTo>
                  <a:cubicBezTo>
                    <a:pt x="4022" y="0"/>
                    <a:pt x="3703" y="41"/>
                    <a:pt x="3385" y="127"/>
                  </a:cubicBezTo>
                  <a:cubicBezTo>
                    <a:pt x="2400" y="390"/>
                    <a:pt x="1" y="1705"/>
                    <a:pt x="789" y="4629"/>
                  </a:cubicBezTo>
                  <a:cubicBezTo>
                    <a:pt x="1229" y="6250"/>
                    <a:pt x="2702" y="7320"/>
                    <a:pt x="4325" y="7320"/>
                  </a:cubicBezTo>
                  <a:cubicBezTo>
                    <a:pt x="4644" y="7320"/>
                    <a:pt x="4968" y="7279"/>
                    <a:pt x="5291" y="7192"/>
                  </a:cubicBezTo>
                  <a:cubicBezTo>
                    <a:pt x="7230" y="6667"/>
                    <a:pt x="8380" y="4662"/>
                    <a:pt x="7854" y="2723"/>
                  </a:cubicBezTo>
                  <a:cubicBezTo>
                    <a:pt x="7415" y="1075"/>
                    <a:pt x="5941" y="0"/>
                    <a:pt x="4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1760325" y="772925"/>
              <a:ext cx="271125" cy="271925"/>
            </a:xfrm>
            <a:custGeom>
              <a:rect b="b" l="l" r="r" t="t"/>
              <a:pathLst>
                <a:path extrusionOk="0" fill="none" h="10877" w="10845">
                  <a:moveTo>
                    <a:pt x="6244" y="33"/>
                  </a:moveTo>
                  <a:cubicBezTo>
                    <a:pt x="2104" y="0"/>
                    <a:pt x="1" y="4995"/>
                    <a:pt x="2925" y="7919"/>
                  </a:cubicBezTo>
                  <a:cubicBezTo>
                    <a:pt x="5817" y="10877"/>
                    <a:pt x="10812" y="8839"/>
                    <a:pt x="10845" y="4699"/>
                  </a:cubicBezTo>
                  <a:cubicBezTo>
                    <a:pt x="10845" y="2136"/>
                    <a:pt x="8807" y="66"/>
                    <a:pt x="6244" y="33"/>
                  </a:cubicBezTo>
                  <a:close/>
                  <a:moveTo>
                    <a:pt x="6178" y="8182"/>
                  </a:moveTo>
                  <a:cubicBezTo>
                    <a:pt x="3090" y="8149"/>
                    <a:pt x="1545" y="4403"/>
                    <a:pt x="3747" y="2202"/>
                  </a:cubicBezTo>
                  <a:cubicBezTo>
                    <a:pt x="5981" y="0"/>
                    <a:pt x="9727" y="1577"/>
                    <a:pt x="9727" y="4699"/>
                  </a:cubicBezTo>
                  <a:cubicBezTo>
                    <a:pt x="9695" y="6638"/>
                    <a:pt x="8117" y="8182"/>
                    <a:pt x="6178" y="8182"/>
                  </a:cubicBezTo>
                  <a:close/>
                </a:path>
              </a:pathLst>
            </a:custGeom>
            <a:noFill/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1865475" y="927650"/>
              <a:ext cx="133125" cy="113925"/>
            </a:xfrm>
            <a:custGeom>
              <a:rect b="b" l="l" r="r" t="t"/>
              <a:pathLst>
                <a:path extrusionOk="0" h="4557" w="5325">
                  <a:moveTo>
                    <a:pt x="3033" y="0"/>
                  </a:moveTo>
                  <a:cubicBezTo>
                    <a:pt x="2473" y="0"/>
                    <a:pt x="1905" y="210"/>
                    <a:pt x="1447" y="679"/>
                  </a:cubicBezTo>
                  <a:cubicBezTo>
                    <a:pt x="1" y="2092"/>
                    <a:pt x="1020" y="4556"/>
                    <a:pt x="3057" y="4556"/>
                  </a:cubicBezTo>
                  <a:cubicBezTo>
                    <a:pt x="4273" y="4556"/>
                    <a:pt x="5291" y="3538"/>
                    <a:pt x="5324" y="2289"/>
                  </a:cubicBezTo>
                  <a:cubicBezTo>
                    <a:pt x="5324" y="912"/>
                    <a:pt x="4199" y="0"/>
                    <a:pt x="303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1559875" y="999800"/>
              <a:ext cx="1023625" cy="932150"/>
            </a:xfrm>
            <a:custGeom>
              <a:rect b="b" l="l" r="r" t="t"/>
              <a:pathLst>
                <a:path extrusionOk="0" h="37286" w="40945">
                  <a:moveTo>
                    <a:pt x="20521" y="0"/>
                  </a:moveTo>
                  <a:cubicBezTo>
                    <a:pt x="19128" y="0"/>
                    <a:pt x="17714" y="158"/>
                    <a:pt x="16300" y="487"/>
                  </a:cubicBezTo>
                  <a:cubicBezTo>
                    <a:pt x="6244" y="2788"/>
                    <a:pt x="1" y="12810"/>
                    <a:pt x="2334" y="22832"/>
                  </a:cubicBezTo>
                  <a:cubicBezTo>
                    <a:pt x="4310" y="31440"/>
                    <a:pt x="11982" y="37285"/>
                    <a:pt x="20458" y="37285"/>
                  </a:cubicBezTo>
                  <a:cubicBezTo>
                    <a:pt x="21850" y="37285"/>
                    <a:pt x="23265" y="37127"/>
                    <a:pt x="24679" y="36798"/>
                  </a:cubicBezTo>
                  <a:cubicBezTo>
                    <a:pt x="34701" y="34498"/>
                    <a:pt x="40945" y="24475"/>
                    <a:pt x="38644" y="14453"/>
                  </a:cubicBezTo>
                  <a:cubicBezTo>
                    <a:pt x="36669" y="5845"/>
                    <a:pt x="28997" y="0"/>
                    <a:pt x="2052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chemeClr val="dk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1685575" y="1085075"/>
              <a:ext cx="748425" cy="747600"/>
            </a:xfrm>
            <a:custGeom>
              <a:rect b="b" l="l" r="r" t="t"/>
              <a:pathLst>
                <a:path extrusionOk="0" h="29904" w="29937">
                  <a:moveTo>
                    <a:pt x="14952" y="1"/>
                  </a:moveTo>
                  <a:cubicBezTo>
                    <a:pt x="6704" y="1"/>
                    <a:pt x="0" y="6672"/>
                    <a:pt x="0" y="14952"/>
                  </a:cubicBezTo>
                  <a:cubicBezTo>
                    <a:pt x="0" y="23200"/>
                    <a:pt x="6704" y="29904"/>
                    <a:pt x="14952" y="29904"/>
                  </a:cubicBezTo>
                  <a:cubicBezTo>
                    <a:pt x="23233" y="29904"/>
                    <a:pt x="29936" y="23200"/>
                    <a:pt x="29936" y="14952"/>
                  </a:cubicBezTo>
                  <a:cubicBezTo>
                    <a:pt x="29936" y="6672"/>
                    <a:pt x="23233" y="1"/>
                    <a:pt x="14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1658475" y="1100950"/>
              <a:ext cx="850275" cy="748025"/>
            </a:xfrm>
            <a:custGeom>
              <a:rect b="b" l="l" r="r" t="t"/>
              <a:pathLst>
                <a:path extrusionOk="0" h="29921" w="34011">
                  <a:moveTo>
                    <a:pt x="17020" y="1"/>
                  </a:moveTo>
                  <a:cubicBezTo>
                    <a:pt x="11235" y="1"/>
                    <a:pt x="5732" y="3369"/>
                    <a:pt x="3286" y="8994"/>
                  </a:cubicBezTo>
                  <a:cubicBezTo>
                    <a:pt x="0" y="16585"/>
                    <a:pt x="3483" y="25391"/>
                    <a:pt x="11041" y="28677"/>
                  </a:cubicBezTo>
                  <a:cubicBezTo>
                    <a:pt x="12989" y="29520"/>
                    <a:pt x="15017" y="29920"/>
                    <a:pt x="17011" y="29920"/>
                  </a:cubicBezTo>
                  <a:cubicBezTo>
                    <a:pt x="22788" y="29920"/>
                    <a:pt x="28282" y="26565"/>
                    <a:pt x="30724" y="20922"/>
                  </a:cubicBezTo>
                  <a:cubicBezTo>
                    <a:pt x="34010" y="13364"/>
                    <a:pt x="30527" y="4558"/>
                    <a:pt x="22969" y="1239"/>
                  </a:cubicBezTo>
                  <a:cubicBezTo>
                    <a:pt x="21028" y="399"/>
                    <a:pt x="19007" y="1"/>
                    <a:pt x="17020" y="1"/>
                  </a:cubicBez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1707750" y="1102350"/>
              <a:ext cx="727875" cy="727050"/>
            </a:xfrm>
            <a:custGeom>
              <a:rect b="b" l="l" r="r" t="t"/>
              <a:pathLst>
                <a:path extrusionOk="0" h="29082" w="29115">
                  <a:moveTo>
                    <a:pt x="14558" y="0"/>
                  </a:moveTo>
                  <a:cubicBezTo>
                    <a:pt x="6540" y="0"/>
                    <a:pt x="1" y="6506"/>
                    <a:pt x="1" y="14524"/>
                  </a:cubicBezTo>
                  <a:cubicBezTo>
                    <a:pt x="1" y="22575"/>
                    <a:pt x="6540" y="29081"/>
                    <a:pt x="14558" y="29081"/>
                  </a:cubicBezTo>
                  <a:cubicBezTo>
                    <a:pt x="22609" y="29081"/>
                    <a:pt x="29115" y="22575"/>
                    <a:pt x="29115" y="14524"/>
                  </a:cubicBezTo>
                  <a:cubicBezTo>
                    <a:pt x="29115" y="6506"/>
                    <a:pt x="22609" y="0"/>
                    <a:pt x="14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850">
              <a:solidFill>
                <a:schemeClr val="lt1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1920525" y="1297850"/>
              <a:ext cx="328625" cy="328625"/>
            </a:xfrm>
            <a:custGeom>
              <a:rect b="b" l="l" r="r" t="t"/>
              <a:pathLst>
                <a:path extrusionOk="0" h="13145" w="13145">
                  <a:moveTo>
                    <a:pt x="4798" y="1"/>
                  </a:moveTo>
                  <a:lnTo>
                    <a:pt x="5160" y="5127"/>
                  </a:lnTo>
                  <a:lnTo>
                    <a:pt x="2465" y="4207"/>
                  </a:lnTo>
                  <a:lnTo>
                    <a:pt x="2465" y="4207"/>
                  </a:lnTo>
                  <a:lnTo>
                    <a:pt x="4568" y="6047"/>
                  </a:lnTo>
                  <a:lnTo>
                    <a:pt x="1" y="8347"/>
                  </a:lnTo>
                  <a:lnTo>
                    <a:pt x="5094" y="8052"/>
                  </a:lnTo>
                  <a:lnTo>
                    <a:pt x="5094" y="8052"/>
                  </a:lnTo>
                  <a:lnTo>
                    <a:pt x="4239" y="10680"/>
                  </a:lnTo>
                  <a:lnTo>
                    <a:pt x="6080" y="8610"/>
                  </a:lnTo>
                  <a:lnTo>
                    <a:pt x="8380" y="13145"/>
                  </a:lnTo>
                  <a:lnTo>
                    <a:pt x="8051" y="8084"/>
                  </a:lnTo>
                  <a:lnTo>
                    <a:pt x="8051" y="8084"/>
                  </a:lnTo>
                  <a:lnTo>
                    <a:pt x="10713" y="8939"/>
                  </a:lnTo>
                  <a:lnTo>
                    <a:pt x="8577" y="7066"/>
                  </a:lnTo>
                  <a:lnTo>
                    <a:pt x="13145" y="4798"/>
                  </a:lnTo>
                  <a:lnTo>
                    <a:pt x="13145" y="4798"/>
                  </a:lnTo>
                  <a:lnTo>
                    <a:pt x="8051" y="5127"/>
                  </a:lnTo>
                  <a:lnTo>
                    <a:pt x="8938" y="2465"/>
                  </a:lnTo>
                  <a:lnTo>
                    <a:pt x="7098" y="4601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rgbClr val="E54A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2074150" y="1162300"/>
              <a:ext cx="207875" cy="83825"/>
            </a:xfrm>
            <a:custGeom>
              <a:rect b="b" l="l" r="r" t="t"/>
              <a:pathLst>
                <a:path extrusionOk="0" fill="none" h="3353" w="8315">
                  <a:moveTo>
                    <a:pt x="8314" y="3353"/>
                  </a:moveTo>
                  <a:cubicBezTo>
                    <a:pt x="6080" y="1217"/>
                    <a:pt x="3089" y="1"/>
                    <a:pt x="0" y="1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2242550" y="1406300"/>
              <a:ext cx="151175" cy="311375"/>
            </a:xfrm>
            <a:custGeom>
              <a:rect b="b" l="l" r="r" t="t"/>
              <a:pathLst>
                <a:path extrusionOk="0" fill="none" h="12455" w="6047">
                  <a:moveTo>
                    <a:pt x="1" y="12454"/>
                  </a:moveTo>
                  <a:cubicBezTo>
                    <a:pt x="4043" y="9694"/>
                    <a:pt x="6047" y="4798"/>
                    <a:pt x="5127" y="0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1817825" y="1632200"/>
              <a:ext cx="252250" cy="138050"/>
            </a:xfrm>
            <a:custGeom>
              <a:rect b="b" l="l" r="r" t="t"/>
              <a:pathLst>
                <a:path extrusionOk="0" fill="none" h="5522" w="10090">
                  <a:moveTo>
                    <a:pt x="1" y="1"/>
                  </a:moveTo>
                  <a:cubicBezTo>
                    <a:pt x="2235" y="3418"/>
                    <a:pt x="6014" y="5489"/>
                    <a:pt x="10089" y="5521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1768550" y="1214875"/>
              <a:ext cx="131475" cy="237450"/>
            </a:xfrm>
            <a:custGeom>
              <a:rect b="b" l="l" r="r" t="t"/>
              <a:pathLst>
                <a:path extrusionOk="0" fill="none" h="9498" w="5259">
                  <a:moveTo>
                    <a:pt x="5258" y="1"/>
                  </a:moveTo>
                  <a:cubicBezTo>
                    <a:pt x="2103" y="2170"/>
                    <a:pt x="165" y="5686"/>
                    <a:pt x="0" y="9497"/>
                  </a:cubicBezTo>
                </a:path>
              </a:pathLst>
            </a:custGeom>
            <a:noFill/>
            <a:ln cap="flat" cmpd="sng" w="3780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1908200" y="1415325"/>
              <a:ext cx="327800" cy="88750"/>
            </a:xfrm>
            <a:custGeom>
              <a:rect b="b" l="l" r="r" t="t"/>
              <a:pathLst>
                <a:path extrusionOk="0" h="3550" w="13112">
                  <a:moveTo>
                    <a:pt x="13112" y="1"/>
                  </a:moveTo>
                  <a:lnTo>
                    <a:pt x="6080" y="461"/>
                  </a:lnTo>
                  <a:lnTo>
                    <a:pt x="1" y="3550"/>
                  </a:lnTo>
                  <a:lnTo>
                    <a:pt x="6803" y="3155"/>
                  </a:lnTo>
                  <a:lnTo>
                    <a:pt x="13112" y="1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4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1969000" y="1400550"/>
              <a:ext cx="206225" cy="118325"/>
            </a:xfrm>
            <a:custGeom>
              <a:rect b="b" l="l" r="r" t="t"/>
              <a:pathLst>
                <a:path extrusionOk="0" h="4733" w="8249">
                  <a:moveTo>
                    <a:pt x="0" y="0"/>
                  </a:moveTo>
                  <a:lnTo>
                    <a:pt x="3713" y="3253"/>
                  </a:lnTo>
                  <a:lnTo>
                    <a:pt x="8248" y="4732"/>
                  </a:lnTo>
                  <a:lnTo>
                    <a:pt x="8248" y="4732"/>
                  </a:lnTo>
                  <a:lnTo>
                    <a:pt x="4699" y="1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2013350" y="1357000"/>
              <a:ext cx="117500" cy="205400"/>
            </a:xfrm>
            <a:custGeom>
              <a:rect b="b" l="l" r="r" t="t"/>
              <a:pathLst>
                <a:path extrusionOk="0" h="8216" w="4700">
                  <a:moveTo>
                    <a:pt x="4700" y="1"/>
                  </a:moveTo>
                  <a:lnTo>
                    <a:pt x="1479" y="3714"/>
                  </a:lnTo>
                  <a:lnTo>
                    <a:pt x="1" y="8216"/>
                  </a:lnTo>
                  <a:lnTo>
                    <a:pt x="3155" y="4667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B53B54"/>
            </a:solidFill>
            <a:ln cap="flat" cmpd="sng" w="9850">
              <a:solidFill>
                <a:schemeClr val="accent2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2027325" y="1295400"/>
              <a:ext cx="89575" cy="328625"/>
            </a:xfrm>
            <a:custGeom>
              <a:rect b="b" l="l" r="r" t="t"/>
              <a:pathLst>
                <a:path extrusionOk="0" h="13145" w="3583">
                  <a:moveTo>
                    <a:pt x="0" y="0"/>
                  </a:moveTo>
                  <a:lnTo>
                    <a:pt x="493" y="7065"/>
                  </a:lnTo>
                  <a:lnTo>
                    <a:pt x="3582" y="13144"/>
                  </a:lnTo>
                  <a:lnTo>
                    <a:pt x="3155" y="6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4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2023225" y="1429250"/>
              <a:ext cx="85450" cy="73175"/>
            </a:xfrm>
            <a:custGeom>
              <a:rect b="b" l="l" r="r" t="t"/>
              <a:pathLst>
                <a:path extrusionOk="0" h="2927" w="3418">
                  <a:moveTo>
                    <a:pt x="1938" y="1"/>
                  </a:moveTo>
                  <a:cubicBezTo>
                    <a:pt x="1581" y="1"/>
                    <a:pt x="1216" y="133"/>
                    <a:pt x="920" y="430"/>
                  </a:cubicBezTo>
                  <a:cubicBezTo>
                    <a:pt x="0" y="1350"/>
                    <a:pt x="657" y="2927"/>
                    <a:pt x="1939" y="2927"/>
                  </a:cubicBezTo>
                  <a:cubicBezTo>
                    <a:pt x="2760" y="2927"/>
                    <a:pt x="3418" y="2270"/>
                    <a:pt x="3418" y="1481"/>
                  </a:cubicBezTo>
                  <a:cubicBezTo>
                    <a:pt x="3418" y="590"/>
                    <a:pt x="2692" y="1"/>
                    <a:pt x="193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850">
              <a:solidFill>
                <a:srgbClr val="64042A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1704475" y="1531175"/>
              <a:ext cx="91200" cy="56700"/>
            </a:xfrm>
            <a:custGeom>
              <a:rect b="b" l="l" r="r" t="t"/>
              <a:pathLst>
                <a:path extrusionOk="0" h="2268" w="3648">
                  <a:moveTo>
                    <a:pt x="0" y="0"/>
                  </a:moveTo>
                  <a:lnTo>
                    <a:pt x="526" y="2267"/>
                  </a:lnTo>
                  <a:lnTo>
                    <a:pt x="3648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2137400" y="1735725"/>
              <a:ext cx="58350" cy="90375"/>
            </a:xfrm>
            <a:custGeom>
              <a:rect b="b" l="l" r="r" t="t"/>
              <a:pathLst>
                <a:path extrusionOk="0" h="3615" w="2334">
                  <a:moveTo>
                    <a:pt x="231" y="0"/>
                  </a:moveTo>
                  <a:lnTo>
                    <a:pt x="1" y="3615"/>
                  </a:lnTo>
                  <a:lnTo>
                    <a:pt x="2334" y="3122"/>
                  </a:lnTo>
                  <a:lnTo>
                    <a:pt x="231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2336200" y="1307725"/>
              <a:ext cx="86300" cy="65725"/>
            </a:xfrm>
            <a:custGeom>
              <a:rect b="b" l="l" r="r" t="t"/>
              <a:pathLst>
                <a:path extrusionOk="0" h="2629" w="3452">
                  <a:moveTo>
                    <a:pt x="2630" y="0"/>
                  </a:moveTo>
                  <a:lnTo>
                    <a:pt x="1" y="2629"/>
                  </a:lnTo>
                  <a:lnTo>
                    <a:pt x="1" y="2629"/>
                  </a:lnTo>
                  <a:lnTo>
                    <a:pt x="3451" y="2202"/>
                  </a:lnTo>
                  <a:lnTo>
                    <a:pt x="2630" y="0"/>
                  </a:lnTo>
                  <a:close/>
                </a:path>
              </a:pathLst>
            </a:custGeom>
            <a:noFill/>
            <a:ln cap="flat" cmpd="sng" w="9850">
              <a:solidFill>
                <a:schemeClr val="accent6"/>
              </a:solidFill>
              <a:prstDash val="solid"/>
              <a:miter lim="3286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6"/>
          <p:cNvGrpSpPr/>
          <p:nvPr/>
        </p:nvGrpSpPr>
        <p:grpSpPr>
          <a:xfrm>
            <a:off x="385639" y="1199051"/>
            <a:ext cx="3294572" cy="3171599"/>
            <a:chOff x="6015523" y="3714217"/>
            <a:chExt cx="557665" cy="516387"/>
          </a:xfrm>
        </p:grpSpPr>
        <p:grpSp>
          <p:nvGrpSpPr>
            <p:cNvPr id="790" name="Google Shape;790;p16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791" name="Google Shape;791;p16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6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6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1" name="Google Shape;801;p16"/>
            <p:cNvSpPr/>
            <p:nvPr/>
          </p:nvSpPr>
          <p:spPr>
            <a:xfrm>
              <a:off x="6015523" y="3714217"/>
              <a:ext cx="557665" cy="516387"/>
            </a:xfrm>
            <a:custGeom>
              <a:rect b="b" l="l" r="r" t="t"/>
              <a:pathLst>
                <a:path extrusionOk="0" h="89534" w="96649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6"/>
          <p:cNvGrpSpPr/>
          <p:nvPr/>
        </p:nvGrpSpPr>
        <p:grpSpPr>
          <a:xfrm>
            <a:off x="1273113" y="1942000"/>
            <a:ext cx="1519700" cy="1456125"/>
            <a:chOff x="706675" y="-487312"/>
            <a:chExt cx="1519700" cy="1456125"/>
          </a:xfrm>
        </p:grpSpPr>
        <p:sp>
          <p:nvSpPr>
            <p:cNvPr id="803" name="Google Shape;803;p16"/>
            <p:cNvSpPr/>
            <p:nvPr/>
          </p:nvSpPr>
          <p:spPr>
            <a:xfrm>
              <a:off x="775850" y="-418237"/>
              <a:ext cx="1450525" cy="1387050"/>
            </a:xfrm>
            <a:custGeom>
              <a:rect b="b" l="l" r="r" t="t"/>
              <a:pathLst>
                <a:path extrusionOk="0" h="55482" w="58021">
                  <a:moveTo>
                    <a:pt x="36288" y="49010"/>
                  </a:moveTo>
                  <a:lnTo>
                    <a:pt x="36323" y="49045"/>
                  </a:lnTo>
                  <a:cubicBezTo>
                    <a:pt x="36233" y="49063"/>
                    <a:pt x="36157" y="49074"/>
                    <a:pt x="36124" y="49074"/>
                  </a:cubicBezTo>
                  <a:cubicBezTo>
                    <a:pt x="36080" y="49074"/>
                    <a:pt x="36113" y="49055"/>
                    <a:pt x="36288" y="49010"/>
                  </a:cubicBezTo>
                  <a:close/>
                  <a:moveTo>
                    <a:pt x="9118" y="1"/>
                  </a:moveTo>
                  <a:cubicBezTo>
                    <a:pt x="7699" y="1"/>
                    <a:pt x="6303" y="303"/>
                    <a:pt x="4964" y="995"/>
                  </a:cubicBezTo>
                  <a:cubicBezTo>
                    <a:pt x="3734" y="1434"/>
                    <a:pt x="2767" y="2400"/>
                    <a:pt x="2328" y="3586"/>
                  </a:cubicBezTo>
                  <a:cubicBezTo>
                    <a:pt x="0" y="8022"/>
                    <a:pt x="2196" y="12678"/>
                    <a:pt x="4788" y="16938"/>
                  </a:cubicBezTo>
                  <a:cubicBezTo>
                    <a:pt x="6149" y="19090"/>
                    <a:pt x="7687" y="21067"/>
                    <a:pt x="9400" y="22912"/>
                  </a:cubicBezTo>
                  <a:cubicBezTo>
                    <a:pt x="8038" y="23746"/>
                    <a:pt x="7028" y="25064"/>
                    <a:pt x="6633" y="26601"/>
                  </a:cubicBezTo>
                  <a:cubicBezTo>
                    <a:pt x="6193" y="28138"/>
                    <a:pt x="6413" y="29807"/>
                    <a:pt x="7204" y="31169"/>
                  </a:cubicBezTo>
                  <a:cubicBezTo>
                    <a:pt x="5666" y="32003"/>
                    <a:pt x="4568" y="33409"/>
                    <a:pt x="4173" y="35078"/>
                  </a:cubicBezTo>
                  <a:cubicBezTo>
                    <a:pt x="3426" y="37933"/>
                    <a:pt x="4744" y="40085"/>
                    <a:pt x="6501" y="41974"/>
                  </a:cubicBezTo>
                  <a:cubicBezTo>
                    <a:pt x="5578" y="45268"/>
                    <a:pt x="4832" y="48430"/>
                    <a:pt x="7511" y="51329"/>
                  </a:cubicBezTo>
                  <a:cubicBezTo>
                    <a:pt x="9245" y="53211"/>
                    <a:pt x="11214" y="54177"/>
                    <a:pt x="13123" y="54177"/>
                  </a:cubicBezTo>
                  <a:cubicBezTo>
                    <a:pt x="15177" y="54177"/>
                    <a:pt x="17163" y="53058"/>
                    <a:pt x="18711" y="50758"/>
                  </a:cubicBezTo>
                  <a:cubicBezTo>
                    <a:pt x="21434" y="46717"/>
                    <a:pt x="24069" y="42632"/>
                    <a:pt x="26705" y="38548"/>
                  </a:cubicBezTo>
                  <a:lnTo>
                    <a:pt x="32019" y="42940"/>
                  </a:lnTo>
                  <a:cubicBezTo>
                    <a:pt x="31668" y="44082"/>
                    <a:pt x="31404" y="45224"/>
                    <a:pt x="31360" y="46366"/>
                  </a:cubicBezTo>
                  <a:cubicBezTo>
                    <a:pt x="31229" y="49440"/>
                    <a:pt x="33161" y="51988"/>
                    <a:pt x="35401" y="53920"/>
                  </a:cubicBezTo>
                  <a:cubicBezTo>
                    <a:pt x="36608" y="54976"/>
                    <a:pt x="37961" y="55482"/>
                    <a:pt x="39289" y="55482"/>
                  </a:cubicBezTo>
                  <a:cubicBezTo>
                    <a:pt x="41054" y="55482"/>
                    <a:pt x="42776" y="54589"/>
                    <a:pt x="44054" y="52910"/>
                  </a:cubicBezTo>
                  <a:cubicBezTo>
                    <a:pt x="44493" y="52339"/>
                    <a:pt x="44888" y="51724"/>
                    <a:pt x="45327" y="51153"/>
                  </a:cubicBezTo>
                  <a:cubicBezTo>
                    <a:pt x="45681" y="51214"/>
                    <a:pt x="46037" y="51244"/>
                    <a:pt x="46391" y="51244"/>
                  </a:cubicBezTo>
                  <a:cubicBezTo>
                    <a:pt x="47837" y="51244"/>
                    <a:pt x="49249" y="50744"/>
                    <a:pt x="50378" y="49792"/>
                  </a:cubicBezTo>
                  <a:cubicBezTo>
                    <a:pt x="52047" y="48342"/>
                    <a:pt x="52838" y="46190"/>
                    <a:pt x="52487" y="43994"/>
                  </a:cubicBezTo>
                  <a:cubicBezTo>
                    <a:pt x="53102" y="43599"/>
                    <a:pt x="53673" y="43159"/>
                    <a:pt x="54287" y="42720"/>
                  </a:cubicBezTo>
                  <a:cubicBezTo>
                    <a:pt x="57274" y="40480"/>
                    <a:pt x="57713" y="36835"/>
                    <a:pt x="55254" y="34024"/>
                  </a:cubicBezTo>
                  <a:cubicBezTo>
                    <a:pt x="53322" y="31877"/>
                    <a:pt x="50970" y="30024"/>
                    <a:pt x="47952" y="30024"/>
                  </a:cubicBezTo>
                  <a:cubicBezTo>
                    <a:pt x="47883" y="30024"/>
                    <a:pt x="47813" y="30025"/>
                    <a:pt x="47743" y="30027"/>
                  </a:cubicBezTo>
                  <a:cubicBezTo>
                    <a:pt x="46601" y="30115"/>
                    <a:pt x="45459" y="30334"/>
                    <a:pt x="44317" y="30686"/>
                  </a:cubicBezTo>
                  <a:lnTo>
                    <a:pt x="39662" y="25108"/>
                  </a:lnTo>
                  <a:lnTo>
                    <a:pt x="52750" y="16543"/>
                  </a:lnTo>
                  <a:cubicBezTo>
                    <a:pt x="53848" y="15928"/>
                    <a:pt x="54814" y="15181"/>
                    <a:pt x="55649" y="14259"/>
                  </a:cubicBezTo>
                  <a:cubicBezTo>
                    <a:pt x="58021" y="11316"/>
                    <a:pt x="56835" y="7847"/>
                    <a:pt x="54463" y="5475"/>
                  </a:cubicBezTo>
                  <a:cubicBezTo>
                    <a:pt x="52730" y="3742"/>
                    <a:pt x="50970" y="3162"/>
                    <a:pt x="49145" y="3162"/>
                  </a:cubicBezTo>
                  <a:cubicBezTo>
                    <a:pt x="47686" y="3162"/>
                    <a:pt x="46186" y="3533"/>
                    <a:pt x="44625" y="3981"/>
                  </a:cubicBezTo>
                  <a:cubicBezTo>
                    <a:pt x="43104" y="2570"/>
                    <a:pt x="41435" y="1397"/>
                    <a:pt x="39321" y="1397"/>
                  </a:cubicBezTo>
                  <a:cubicBezTo>
                    <a:pt x="38870" y="1397"/>
                    <a:pt x="38399" y="1450"/>
                    <a:pt x="37905" y="1566"/>
                  </a:cubicBezTo>
                  <a:cubicBezTo>
                    <a:pt x="36148" y="1961"/>
                    <a:pt x="34654" y="3059"/>
                    <a:pt x="33776" y="4640"/>
                  </a:cubicBezTo>
                  <a:cubicBezTo>
                    <a:pt x="32870" y="4131"/>
                    <a:pt x="31837" y="3858"/>
                    <a:pt x="30805" y="3858"/>
                  </a:cubicBezTo>
                  <a:cubicBezTo>
                    <a:pt x="30236" y="3858"/>
                    <a:pt x="29667" y="3941"/>
                    <a:pt x="29120" y="4113"/>
                  </a:cubicBezTo>
                  <a:cubicBezTo>
                    <a:pt x="26968" y="4684"/>
                    <a:pt x="25299" y="6397"/>
                    <a:pt x="24772" y="8549"/>
                  </a:cubicBezTo>
                  <a:cubicBezTo>
                    <a:pt x="20510" y="4567"/>
                    <a:pt x="14636" y="1"/>
                    <a:pt x="9118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706675" y="-487312"/>
              <a:ext cx="1450525" cy="1387300"/>
            </a:xfrm>
            <a:custGeom>
              <a:rect b="b" l="l" r="r" t="t"/>
              <a:pathLst>
                <a:path extrusionOk="0" h="55492" w="58021">
                  <a:moveTo>
                    <a:pt x="36323" y="48997"/>
                  </a:moveTo>
                  <a:lnTo>
                    <a:pt x="36367" y="49041"/>
                  </a:lnTo>
                  <a:cubicBezTo>
                    <a:pt x="36269" y="49080"/>
                    <a:pt x="36188" y="49102"/>
                    <a:pt x="36156" y="49102"/>
                  </a:cubicBezTo>
                  <a:cubicBezTo>
                    <a:pt x="36118" y="49102"/>
                    <a:pt x="36154" y="49070"/>
                    <a:pt x="36323" y="48997"/>
                  </a:cubicBezTo>
                  <a:close/>
                  <a:moveTo>
                    <a:pt x="9100" y="1"/>
                  </a:moveTo>
                  <a:cubicBezTo>
                    <a:pt x="7687" y="1"/>
                    <a:pt x="6297" y="302"/>
                    <a:pt x="4963" y="991"/>
                  </a:cubicBezTo>
                  <a:cubicBezTo>
                    <a:pt x="3778" y="1474"/>
                    <a:pt x="2811" y="2396"/>
                    <a:pt x="2328" y="3626"/>
                  </a:cubicBezTo>
                  <a:cubicBezTo>
                    <a:pt x="0" y="8062"/>
                    <a:pt x="2240" y="12674"/>
                    <a:pt x="4832" y="16934"/>
                  </a:cubicBezTo>
                  <a:cubicBezTo>
                    <a:pt x="6149" y="19086"/>
                    <a:pt x="7687" y="21063"/>
                    <a:pt x="9400" y="22908"/>
                  </a:cubicBezTo>
                  <a:cubicBezTo>
                    <a:pt x="8038" y="23742"/>
                    <a:pt x="7072" y="25060"/>
                    <a:pt x="6676" y="26641"/>
                  </a:cubicBezTo>
                  <a:cubicBezTo>
                    <a:pt x="6237" y="28178"/>
                    <a:pt x="6413" y="29803"/>
                    <a:pt x="7203" y="31209"/>
                  </a:cubicBezTo>
                  <a:cubicBezTo>
                    <a:pt x="5710" y="31999"/>
                    <a:pt x="4612" y="33405"/>
                    <a:pt x="4217" y="35074"/>
                  </a:cubicBezTo>
                  <a:cubicBezTo>
                    <a:pt x="3426" y="37973"/>
                    <a:pt x="4788" y="40081"/>
                    <a:pt x="6545" y="42013"/>
                  </a:cubicBezTo>
                  <a:cubicBezTo>
                    <a:pt x="5578" y="45264"/>
                    <a:pt x="4876" y="48470"/>
                    <a:pt x="7511" y="51325"/>
                  </a:cubicBezTo>
                  <a:cubicBezTo>
                    <a:pt x="9246" y="53229"/>
                    <a:pt x="11226" y="54206"/>
                    <a:pt x="13146" y="54206"/>
                  </a:cubicBezTo>
                  <a:cubicBezTo>
                    <a:pt x="15211" y="54206"/>
                    <a:pt x="17207" y="53076"/>
                    <a:pt x="18755" y="50754"/>
                  </a:cubicBezTo>
                  <a:cubicBezTo>
                    <a:pt x="21478" y="46713"/>
                    <a:pt x="24113" y="42672"/>
                    <a:pt x="26749" y="38588"/>
                  </a:cubicBezTo>
                  <a:lnTo>
                    <a:pt x="32019" y="42980"/>
                  </a:lnTo>
                  <a:cubicBezTo>
                    <a:pt x="31668" y="44078"/>
                    <a:pt x="31448" y="45220"/>
                    <a:pt x="31360" y="46406"/>
                  </a:cubicBezTo>
                  <a:cubicBezTo>
                    <a:pt x="31229" y="49480"/>
                    <a:pt x="33205" y="51984"/>
                    <a:pt x="35401" y="53916"/>
                  </a:cubicBezTo>
                  <a:cubicBezTo>
                    <a:pt x="36615" y="54978"/>
                    <a:pt x="37984" y="55492"/>
                    <a:pt x="39326" y="55492"/>
                  </a:cubicBezTo>
                  <a:cubicBezTo>
                    <a:pt x="41090" y="55492"/>
                    <a:pt x="42806" y="54603"/>
                    <a:pt x="44054" y="52906"/>
                  </a:cubicBezTo>
                  <a:cubicBezTo>
                    <a:pt x="44493" y="52379"/>
                    <a:pt x="44932" y="51764"/>
                    <a:pt x="45327" y="51149"/>
                  </a:cubicBezTo>
                  <a:cubicBezTo>
                    <a:pt x="45697" y="51221"/>
                    <a:pt x="46070" y="51256"/>
                    <a:pt x="46442" y="51256"/>
                  </a:cubicBezTo>
                  <a:cubicBezTo>
                    <a:pt x="47881" y="51256"/>
                    <a:pt x="49296" y="50730"/>
                    <a:pt x="50378" y="49788"/>
                  </a:cubicBezTo>
                  <a:cubicBezTo>
                    <a:pt x="52047" y="48382"/>
                    <a:pt x="52882" y="46186"/>
                    <a:pt x="52530" y="44034"/>
                  </a:cubicBezTo>
                  <a:cubicBezTo>
                    <a:pt x="53101" y="43595"/>
                    <a:pt x="53716" y="43155"/>
                    <a:pt x="54287" y="42760"/>
                  </a:cubicBezTo>
                  <a:cubicBezTo>
                    <a:pt x="57274" y="40520"/>
                    <a:pt x="57757" y="36875"/>
                    <a:pt x="55254" y="34020"/>
                  </a:cubicBezTo>
                  <a:cubicBezTo>
                    <a:pt x="53385" y="31896"/>
                    <a:pt x="51024" y="30060"/>
                    <a:pt x="48090" y="30060"/>
                  </a:cubicBezTo>
                  <a:cubicBezTo>
                    <a:pt x="47990" y="30060"/>
                    <a:pt x="47889" y="30062"/>
                    <a:pt x="47787" y="30067"/>
                  </a:cubicBezTo>
                  <a:cubicBezTo>
                    <a:pt x="46601" y="30111"/>
                    <a:pt x="45459" y="30330"/>
                    <a:pt x="44361" y="30726"/>
                  </a:cubicBezTo>
                  <a:lnTo>
                    <a:pt x="39705" y="25148"/>
                  </a:lnTo>
                  <a:lnTo>
                    <a:pt x="52794" y="16583"/>
                  </a:lnTo>
                  <a:cubicBezTo>
                    <a:pt x="53848" y="15968"/>
                    <a:pt x="54858" y="15177"/>
                    <a:pt x="55693" y="14255"/>
                  </a:cubicBezTo>
                  <a:cubicBezTo>
                    <a:pt x="58021" y="11356"/>
                    <a:pt x="56879" y="7886"/>
                    <a:pt x="54463" y="5471"/>
                  </a:cubicBezTo>
                  <a:cubicBezTo>
                    <a:pt x="52737" y="3745"/>
                    <a:pt x="50984" y="3176"/>
                    <a:pt x="49167" y="3176"/>
                  </a:cubicBezTo>
                  <a:cubicBezTo>
                    <a:pt x="47701" y="3176"/>
                    <a:pt x="46193" y="3546"/>
                    <a:pt x="44625" y="3977"/>
                  </a:cubicBezTo>
                  <a:cubicBezTo>
                    <a:pt x="43111" y="2572"/>
                    <a:pt x="41479" y="1433"/>
                    <a:pt x="39390" y="1433"/>
                  </a:cubicBezTo>
                  <a:cubicBezTo>
                    <a:pt x="38933" y="1433"/>
                    <a:pt x="38453" y="1487"/>
                    <a:pt x="37949" y="1606"/>
                  </a:cubicBezTo>
                  <a:cubicBezTo>
                    <a:pt x="36148" y="1957"/>
                    <a:pt x="34654" y="3099"/>
                    <a:pt x="33820" y="4680"/>
                  </a:cubicBezTo>
                  <a:cubicBezTo>
                    <a:pt x="32882" y="4140"/>
                    <a:pt x="31851" y="3876"/>
                    <a:pt x="30813" y="3876"/>
                  </a:cubicBezTo>
                  <a:cubicBezTo>
                    <a:pt x="30247" y="3876"/>
                    <a:pt x="29678" y="3954"/>
                    <a:pt x="29120" y="4109"/>
                  </a:cubicBezTo>
                  <a:cubicBezTo>
                    <a:pt x="26968" y="4680"/>
                    <a:pt x="25299" y="6393"/>
                    <a:pt x="24772" y="8545"/>
                  </a:cubicBezTo>
                  <a:cubicBezTo>
                    <a:pt x="20505" y="4593"/>
                    <a:pt x="14624" y="1"/>
                    <a:pt x="9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985575" y="181438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85" y="1"/>
                  </a:moveTo>
                  <a:cubicBezTo>
                    <a:pt x="1373" y="1"/>
                    <a:pt x="967" y="154"/>
                    <a:pt x="659" y="462"/>
                  </a:cubicBezTo>
                  <a:cubicBezTo>
                    <a:pt x="0" y="1077"/>
                    <a:pt x="0" y="2131"/>
                    <a:pt x="659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43" y="462"/>
                  </a:lnTo>
                  <a:cubicBezTo>
                    <a:pt x="2614" y="154"/>
                    <a:pt x="2196" y="1"/>
                    <a:pt x="1785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940875" y="158038"/>
              <a:ext cx="266525" cy="241400"/>
            </a:xfrm>
            <a:custGeom>
              <a:rect b="b" l="l" r="r" t="t"/>
              <a:pathLst>
                <a:path extrusionOk="0" h="9656" w="10661">
                  <a:moveTo>
                    <a:pt x="3589" y="1705"/>
                  </a:moveTo>
                  <a:cubicBezTo>
                    <a:pt x="3809" y="1705"/>
                    <a:pt x="4028" y="1793"/>
                    <a:pt x="4160" y="1925"/>
                  </a:cubicBezTo>
                  <a:lnTo>
                    <a:pt x="8508" y="6273"/>
                  </a:lnTo>
                  <a:lnTo>
                    <a:pt x="7279" y="7459"/>
                  </a:lnTo>
                  <a:lnTo>
                    <a:pt x="2974" y="3155"/>
                  </a:lnTo>
                  <a:cubicBezTo>
                    <a:pt x="2799" y="2979"/>
                    <a:pt x="2711" y="2759"/>
                    <a:pt x="2711" y="2540"/>
                  </a:cubicBezTo>
                  <a:cubicBezTo>
                    <a:pt x="2711" y="2320"/>
                    <a:pt x="2799" y="2101"/>
                    <a:pt x="2974" y="1925"/>
                  </a:cubicBezTo>
                  <a:cubicBezTo>
                    <a:pt x="3150" y="1793"/>
                    <a:pt x="3326" y="1705"/>
                    <a:pt x="3589" y="1705"/>
                  </a:cubicBezTo>
                  <a:close/>
                  <a:moveTo>
                    <a:pt x="3532" y="1"/>
                  </a:moveTo>
                  <a:cubicBezTo>
                    <a:pt x="1650" y="1"/>
                    <a:pt x="1" y="2501"/>
                    <a:pt x="1876" y="4209"/>
                  </a:cubicBezTo>
                  <a:lnTo>
                    <a:pt x="7279" y="9655"/>
                  </a:lnTo>
                  <a:lnTo>
                    <a:pt x="10661" y="6229"/>
                  </a:lnTo>
                  <a:lnTo>
                    <a:pt x="5258" y="827"/>
                  </a:lnTo>
                  <a:cubicBezTo>
                    <a:pt x="4726" y="243"/>
                    <a:pt x="4118" y="1"/>
                    <a:pt x="35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925175" y="392263"/>
              <a:ext cx="194375" cy="190550"/>
            </a:xfrm>
            <a:custGeom>
              <a:rect b="b" l="l" r="r" t="t"/>
              <a:pathLst>
                <a:path extrusionOk="0" h="7622" w="7775">
                  <a:moveTo>
                    <a:pt x="1774" y="1"/>
                  </a:moveTo>
                  <a:cubicBezTo>
                    <a:pt x="1362" y="1"/>
                    <a:pt x="945" y="154"/>
                    <a:pt x="616" y="462"/>
                  </a:cubicBezTo>
                  <a:cubicBezTo>
                    <a:pt x="1" y="1121"/>
                    <a:pt x="1" y="2131"/>
                    <a:pt x="616" y="2746"/>
                  </a:cubicBezTo>
                  <a:lnTo>
                    <a:pt x="5491" y="7621"/>
                  </a:lnTo>
                  <a:lnTo>
                    <a:pt x="7775" y="5337"/>
                  </a:lnTo>
                  <a:lnTo>
                    <a:pt x="2900" y="462"/>
                  </a:lnTo>
                  <a:cubicBezTo>
                    <a:pt x="2592" y="154"/>
                    <a:pt x="2186" y="1"/>
                    <a:pt x="1774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883650" y="371638"/>
              <a:ext cx="263350" cy="238625"/>
            </a:xfrm>
            <a:custGeom>
              <a:rect b="b" l="l" r="r" t="t"/>
              <a:pathLst>
                <a:path extrusionOk="0" h="9545" w="10534">
                  <a:moveTo>
                    <a:pt x="3419" y="1594"/>
                  </a:moveTo>
                  <a:cubicBezTo>
                    <a:pt x="3638" y="1594"/>
                    <a:pt x="3858" y="1682"/>
                    <a:pt x="4033" y="1858"/>
                  </a:cubicBezTo>
                  <a:lnTo>
                    <a:pt x="8338" y="6162"/>
                  </a:lnTo>
                  <a:lnTo>
                    <a:pt x="7152" y="7348"/>
                  </a:lnTo>
                  <a:lnTo>
                    <a:pt x="2804" y="3044"/>
                  </a:lnTo>
                  <a:cubicBezTo>
                    <a:pt x="2277" y="2517"/>
                    <a:pt x="2672" y="1594"/>
                    <a:pt x="3419" y="1594"/>
                  </a:cubicBezTo>
                  <a:close/>
                  <a:moveTo>
                    <a:pt x="3432" y="1"/>
                  </a:moveTo>
                  <a:cubicBezTo>
                    <a:pt x="1574" y="1"/>
                    <a:pt x="1" y="2393"/>
                    <a:pt x="1750" y="4142"/>
                  </a:cubicBezTo>
                  <a:lnTo>
                    <a:pt x="7152" y="9544"/>
                  </a:lnTo>
                  <a:lnTo>
                    <a:pt x="10534" y="6162"/>
                  </a:lnTo>
                  <a:lnTo>
                    <a:pt x="5132" y="760"/>
                  </a:lnTo>
                  <a:cubicBezTo>
                    <a:pt x="4596" y="225"/>
                    <a:pt x="4001" y="1"/>
                    <a:pt x="343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964700" y="12138"/>
              <a:ext cx="419475" cy="739625"/>
            </a:xfrm>
            <a:custGeom>
              <a:rect b="b" l="l" r="r" t="t"/>
              <a:pathLst>
                <a:path extrusionOk="0" h="29585" w="16779">
                  <a:moveTo>
                    <a:pt x="7590" y="1"/>
                  </a:moveTo>
                  <a:cubicBezTo>
                    <a:pt x="7476" y="1"/>
                    <a:pt x="7363" y="69"/>
                    <a:pt x="7336" y="206"/>
                  </a:cubicBezTo>
                  <a:lnTo>
                    <a:pt x="133" y="26559"/>
                  </a:lnTo>
                  <a:cubicBezTo>
                    <a:pt x="1" y="26955"/>
                    <a:pt x="133" y="27394"/>
                    <a:pt x="396" y="27657"/>
                  </a:cubicBezTo>
                  <a:lnTo>
                    <a:pt x="1977" y="29239"/>
                  </a:lnTo>
                  <a:cubicBezTo>
                    <a:pt x="2211" y="29472"/>
                    <a:pt x="2513" y="29585"/>
                    <a:pt x="2811" y="29585"/>
                  </a:cubicBezTo>
                  <a:cubicBezTo>
                    <a:pt x="3187" y="29585"/>
                    <a:pt x="3558" y="29406"/>
                    <a:pt x="3778" y="29063"/>
                  </a:cubicBezTo>
                  <a:lnTo>
                    <a:pt x="16691" y="9342"/>
                  </a:lnTo>
                  <a:cubicBezTo>
                    <a:pt x="16779" y="9210"/>
                    <a:pt x="16779" y="9079"/>
                    <a:pt x="16691" y="8991"/>
                  </a:cubicBezTo>
                  <a:lnTo>
                    <a:pt x="7775" y="75"/>
                  </a:lnTo>
                  <a:cubicBezTo>
                    <a:pt x="7726" y="25"/>
                    <a:pt x="7658" y="1"/>
                    <a:pt x="7590" y="1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943850" y="-5812"/>
              <a:ext cx="461200" cy="777475"/>
            </a:xfrm>
            <a:custGeom>
              <a:rect b="b" l="l" r="r" t="t"/>
              <a:pathLst>
                <a:path extrusionOk="0" h="31099" w="18448">
                  <a:moveTo>
                    <a:pt x="8697" y="1979"/>
                  </a:moveTo>
                  <a:lnTo>
                    <a:pt x="16647" y="9972"/>
                  </a:lnTo>
                  <a:lnTo>
                    <a:pt x="3953" y="29342"/>
                  </a:lnTo>
                  <a:cubicBezTo>
                    <a:pt x="3909" y="29430"/>
                    <a:pt x="3778" y="29517"/>
                    <a:pt x="3690" y="29517"/>
                  </a:cubicBezTo>
                  <a:cubicBezTo>
                    <a:pt x="3558" y="29517"/>
                    <a:pt x="3426" y="29473"/>
                    <a:pt x="3338" y="29386"/>
                  </a:cubicBezTo>
                  <a:lnTo>
                    <a:pt x="1801" y="27848"/>
                  </a:lnTo>
                  <a:cubicBezTo>
                    <a:pt x="1669" y="27761"/>
                    <a:pt x="1669" y="27585"/>
                    <a:pt x="1669" y="27453"/>
                  </a:cubicBezTo>
                  <a:lnTo>
                    <a:pt x="8697" y="1979"/>
                  </a:lnTo>
                  <a:close/>
                  <a:moveTo>
                    <a:pt x="8409" y="1"/>
                  </a:moveTo>
                  <a:cubicBezTo>
                    <a:pt x="7977" y="1"/>
                    <a:pt x="7561" y="279"/>
                    <a:pt x="7423" y="749"/>
                  </a:cubicBezTo>
                  <a:lnTo>
                    <a:pt x="220" y="27102"/>
                  </a:lnTo>
                  <a:cubicBezTo>
                    <a:pt x="0" y="27761"/>
                    <a:pt x="220" y="28463"/>
                    <a:pt x="703" y="28990"/>
                  </a:cubicBezTo>
                  <a:lnTo>
                    <a:pt x="2240" y="30528"/>
                  </a:lnTo>
                  <a:cubicBezTo>
                    <a:pt x="2636" y="30879"/>
                    <a:pt x="3119" y="31099"/>
                    <a:pt x="3646" y="31099"/>
                  </a:cubicBezTo>
                  <a:cubicBezTo>
                    <a:pt x="3690" y="31099"/>
                    <a:pt x="3778" y="31099"/>
                    <a:pt x="3822" y="31055"/>
                  </a:cubicBezTo>
                  <a:cubicBezTo>
                    <a:pt x="4393" y="31011"/>
                    <a:pt x="4920" y="30703"/>
                    <a:pt x="5271" y="30220"/>
                  </a:cubicBezTo>
                  <a:lnTo>
                    <a:pt x="18184" y="10499"/>
                  </a:lnTo>
                  <a:cubicBezTo>
                    <a:pt x="18447" y="10060"/>
                    <a:pt x="18404" y="9533"/>
                    <a:pt x="18052" y="9226"/>
                  </a:cubicBezTo>
                  <a:lnTo>
                    <a:pt x="9136" y="310"/>
                  </a:lnTo>
                  <a:cubicBezTo>
                    <a:pt x="8924" y="98"/>
                    <a:pt x="8664" y="1"/>
                    <a:pt x="8409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1436875" y="-268762"/>
              <a:ext cx="193275" cy="190550"/>
            </a:xfrm>
            <a:custGeom>
              <a:rect b="b" l="l" r="r" t="t"/>
              <a:pathLst>
                <a:path extrusionOk="0" h="7622" w="7731">
                  <a:moveTo>
                    <a:pt x="1741" y="1"/>
                  </a:moveTo>
                  <a:cubicBezTo>
                    <a:pt x="1329" y="1"/>
                    <a:pt x="922" y="155"/>
                    <a:pt x="615" y="462"/>
                  </a:cubicBezTo>
                  <a:cubicBezTo>
                    <a:pt x="0" y="1121"/>
                    <a:pt x="0" y="2131"/>
                    <a:pt x="615" y="2746"/>
                  </a:cubicBezTo>
                  <a:lnTo>
                    <a:pt x="5446" y="7621"/>
                  </a:lnTo>
                  <a:lnTo>
                    <a:pt x="7730" y="5337"/>
                  </a:lnTo>
                  <a:lnTo>
                    <a:pt x="2899" y="462"/>
                  </a:lnTo>
                  <a:cubicBezTo>
                    <a:pt x="2570" y="155"/>
                    <a:pt x="2152" y="1"/>
                    <a:pt x="1741" y="1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1395075" y="-289387"/>
              <a:ext cx="262525" cy="238625"/>
            </a:xfrm>
            <a:custGeom>
              <a:rect b="b" l="l" r="r" t="t"/>
              <a:pathLst>
                <a:path extrusionOk="0" h="9545" w="10501">
                  <a:moveTo>
                    <a:pt x="3385" y="1594"/>
                  </a:moveTo>
                  <a:cubicBezTo>
                    <a:pt x="3649" y="1594"/>
                    <a:pt x="3868" y="1682"/>
                    <a:pt x="4044" y="1858"/>
                  </a:cubicBezTo>
                  <a:lnTo>
                    <a:pt x="8304" y="6162"/>
                  </a:lnTo>
                  <a:lnTo>
                    <a:pt x="7118" y="7348"/>
                  </a:lnTo>
                  <a:lnTo>
                    <a:pt x="2814" y="3044"/>
                  </a:lnTo>
                  <a:cubicBezTo>
                    <a:pt x="2463" y="2693"/>
                    <a:pt x="2463" y="2165"/>
                    <a:pt x="2814" y="1858"/>
                  </a:cubicBezTo>
                  <a:cubicBezTo>
                    <a:pt x="2946" y="1682"/>
                    <a:pt x="3165" y="1594"/>
                    <a:pt x="3385" y="1594"/>
                  </a:cubicBezTo>
                  <a:close/>
                  <a:moveTo>
                    <a:pt x="3442" y="1"/>
                  </a:moveTo>
                  <a:cubicBezTo>
                    <a:pt x="1582" y="1"/>
                    <a:pt x="1" y="2393"/>
                    <a:pt x="1716" y="4142"/>
                  </a:cubicBezTo>
                  <a:lnTo>
                    <a:pt x="7118" y="9544"/>
                  </a:lnTo>
                  <a:lnTo>
                    <a:pt x="10500" y="6206"/>
                  </a:lnTo>
                  <a:lnTo>
                    <a:pt x="5142" y="760"/>
                  </a:lnTo>
                  <a:cubicBezTo>
                    <a:pt x="4607" y="225"/>
                    <a:pt x="4011" y="1"/>
                    <a:pt x="3442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1646600" y="-329962"/>
              <a:ext cx="194375" cy="191350"/>
            </a:xfrm>
            <a:custGeom>
              <a:rect b="b" l="l" r="r" t="t"/>
              <a:pathLst>
                <a:path extrusionOk="0" h="7654" w="7775">
                  <a:moveTo>
                    <a:pt x="1779" y="0"/>
                  </a:moveTo>
                  <a:cubicBezTo>
                    <a:pt x="1362" y="0"/>
                    <a:pt x="944" y="165"/>
                    <a:pt x="615" y="494"/>
                  </a:cubicBezTo>
                  <a:cubicBezTo>
                    <a:pt x="0" y="1109"/>
                    <a:pt x="0" y="2119"/>
                    <a:pt x="615" y="2778"/>
                  </a:cubicBezTo>
                  <a:lnTo>
                    <a:pt x="5490" y="7654"/>
                  </a:lnTo>
                  <a:lnTo>
                    <a:pt x="7774" y="5326"/>
                  </a:lnTo>
                  <a:lnTo>
                    <a:pt x="2943" y="494"/>
                  </a:lnTo>
                  <a:cubicBezTo>
                    <a:pt x="2613" y="165"/>
                    <a:pt x="2196" y="0"/>
                    <a:pt x="1779" y="0"/>
                  </a:cubicBezTo>
                  <a:close/>
                </a:path>
              </a:pathLst>
            </a:custGeom>
            <a:solidFill>
              <a:srgbClr val="F6D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1608850" y="-348487"/>
              <a:ext cx="259575" cy="236225"/>
            </a:xfrm>
            <a:custGeom>
              <a:rect b="b" l="l" r="r" t="t"/>
              <a:pathLst>
                <a:path extrusionOk="0" h="9449" w="10383">
                  <a:moveTo>
                    <a:pt x="3311" y="1499"/>
                  </a:moveTo>
                  <a:cubicBezTo>
                    <a:pt x="3531" y="1499"/>
                    <a:pt x="3750" y="1631"/>
                    <a:pt x="3882" y="1762"/>
                  </a:cubicBezTo>
                  <a:lnTo>
                    <a:pt x="8186" y="6067"/>
                  </a:lnTo>
                  <a:lnTo>
                    <a:pt x="7000" y="7297"/>
                  </a:lnTo>
                  <a:lnTo>
                    <a:pt x="2696" y="2992"/>
                  </a:lnTo>
                  <a:cubicBezTo>
                    <a:pt x="2125" y="2421"/>
                    <a:pt x="2520" y="1499"/>
                    <a:pt x="3267" y="1499"/>
                  </a:cubicBezTo>
                  <a:close/>
                  <a:moveTo>
                    <a:pt x="3385" y="0"/>
                  </a:moveTo>
                  <a:cubicBezTo>
                    <a:pt x="1560" y="0"/>
                    <a:pt x="0" y="2313"/>
                    <a:pt x="1598" y="4046"/>
                  </a:cubicBezTo>
                  <a:lnTo>
                    <a:pt x="7000" y="9449"/>
                  </a:lnTo>
                  <a:lnTo>
                    <a:pt x="10382" y="6067"/>
                  </a:lnTo>
                  <a:lnTo>
                    <a:pt x="4980" y="664"/>
                  </a:lnTo>
                  <a:cubicBezTo>
                    <a:pt x="4474" y="198"/>
                    <a:pt x="3918" y="0"/>
                    <a:pt x="338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1268875" y="-292062"/>
              <a:ext cx="745575" cy="417075"/>
            </a:xfrm>
            <a:custGeom>
              <a:rect b="b" l="l" r="r" t="t"/>
              <a:pathLst>
                <a:path extrusionOk="0" h="16683" w="29823">
                  <a:moveTo>
                    <a:pt x="26910" y="0"/>
                  </a:moveTo>
                  <a:cubicBezTo>
                    <a:pt x="26811" y="0"/>
                    <a:pt x="26713" y="11"/>
                    <a:pt x="26617" y="32"/>
                  </a:cubicBezTo>
                  <a:lnTo>
                    <a:pt x="264" y="7280"/>
                  </a:lnTo>
                  <a:cubicBezTo>
                    <a:pt x="44" y="7323"/>
                    <a:pt x="0" y="7543"/>
                    <a:pt x="132" y="7675"/>
                  </a:cubicBezTo>
                  <a:lnTo>
                    <a:pt x="9092" y="16591"/>
                  </a:lnTo>
                  <a:cubicBezTo>
                    <a:pt x="9119" y="16645"/>
                    <a:pt x="9197" y="16683"/>
                    <a:pt x="9272" y="16683"/>
                  </a:cubicBezTo>
                  <a:cubicBezTo>
                    <a:pt x="9319" y="16683"/>
                    <a:pt x="9366" y="16668"/>
                    <a:pt x="9399" y="16635"/>
                  </a:cubicBezTo>
                  <a:lnTo>
                    <a:pt x="29120" y="3722"/>
                  </a:lnTo>
                  <a:cubicBezTo>
                    <a:pt x="29735" y="3283"/>
                    <a:pt x="29823" y="2404"/>
                    <a:pt x="29296" y="1877"/>
                  </a:cubicBezTo>
                  <a:lnTo>
                    <a:pt x="27759" y="340"/>
                  </a:lnTo>
                  <a:cubicBezTo>
                    <a:pt x="27526" y="107"/>
                    <a:pt x="27217" y="0"/>
                    <a:pt x="26910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1250200" y="-311587"/>
              <a:ext cx="787325" cy="455175"/>
            </a:xfrm>
            <a:custGeom>
              <a:rect b="b" l="l" r="r" t="t"/>
              <a:pathLst>
                <a:path extrusionOk="0" h="18207" w="31493">
                  <a:moveTo>
                    <a:pt x="27652" y="1543"/>
                  </a:moveTo>
                  <a:cubicBezTo>
                    <a:pt x="27759" y="1543"/>
                    <a:pt x="27870" y="1584"/>
                    <a:pt x="27935" y="1648"/>
                  </a:cubicBezTo>
                  <a:lnTo>
                    <a:pt x="29516" y="3185"/>
                  </a:lnTo>
                  <a:cubicBezTo>
                    <a:pt x="29691" y="3361"/>
                    <a:pt x="29648" y="3668"/>
                    <a:pt x="29428" y="3800"/>
                  </a:cubicBezTo>
                  <a:lnTo>
                    <a:pt x="10059" y="16537"/>
                  </a:lnTo>
                  <a:lnTo>
                    <a:pt x="2065" y="8544"/>
                  </a:lnTo>
                  <a:lnTo>
                    <a:pt x="27539" y="1560"/>
                  </a:lnTo>
                  <a:cubicBezTo>
                    <a:pt x="27575" y="1548"/>
                    <a:pt x="27613" y="1543"/>
                    <a:pt x="27652" y="1543"/>
                  </a:cubicBezTo>
                  <a:close/>
                  <a:moveTo>
                    <a:pt x="27687" y="1"/>
                  </a:moveTo>
                  <a:cubicBezTo>
                    <a:pt x="27520" y="1"/>
                    <a:pt x="27353" y="23"/>
                    <a:pt x="27188" y="67"/>
                  </a:cubicBezTo>
                  <a:lnTo>
                    <a:pt x="835" y="7314"/>
                  </a:lnTo>
                  <a:cubicBezTo>
                    <a:pt x="484" y="7402"/>
                    <a:pt x="176" y="7665"/>
                    <a:pt x="88" y="8017"/>
                  </a:cubicBezTo>
                  <a:cubicBezTo>
                    <a:pt x="0" y="8368"/>
                    <a:pt x="88" y="8763"/>
                    <a:pt x="352" y="9027"/>
                  </a:cubicBezTo>
                  <a:lnTo>
                    <a:pt x="9268" y="17943"/>
                  </a:lnTo>
                  <a:cubicBezTo>
                    <a:pt x="9488" y="18119"/>
                    <a:pt x="9751" y="18206"/>
                    <a:pt x="10015" y="18206"/>
                  </a:cubicBezTo>
                  <a:cubicBezTo>
                    <a:pt x="10190" y="18206"/>
                    <a:pt x="10410" y="18162"/>
                    <a:pt x="10542" y="18075"/>
                  </a:cubicBezTo>
                  <a:lnTo>
                    <a:pt x="30306" y="5118"/>
                  </a:lnTo>
                  <a:cubicBezTo>
                    <a:pt x="31317" y="4459"/>
                    <a:pt x="31492" y="3010"/>
                    <a:pt x="30614" y="2131"/>
                  </a:cubicBezTo>
                  <a:lnTo>
                    <a:pt x="29077" y="594"/>
                  </a:lnTo>
                  <a:cubicBezTo>
                    <a:pt x="28681" y="199"/>
                    <a:pt x="28187" y="1"/>
                    <a:pt x="276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842875" y="-370812"/>
              <a:ext cx="1064250" cy="1045800"/>
            </a:xfrm>
            <a:custGeom>
              <a:rect b="b" l="l" r="r" t="t"/>
              <a:pathLst>
                <a:path extrusionOk="0" h="41832" w="42570">
                  <a:moveTo>
                    <a:pt x="3361" y="1"/>
                  </a:moveTo>
                  <a:cubicBezTo>
                    <a:pt x="1497" y="1"/>
                    <a:pt x="1" y="1905"/>
                    <a:pt x="745" y="3841"/>
                  </a:cubicBezTo>
                  <a:cubicBezTo>
                    <a:pt x="2590" y="8585"/>
                    <a:pt x="4523" y="12011"/>
                    <a:pt x="8959" y="16491"/>
                  </a:cubicBezTo>
                  <a:lnTo>
                    <a:pt x="13922" y="21410"/>
                  </a:lnTo>
                  <a:lnTo>
                    <a:pt x="34960" y="38979"/>
                  </a:lnTo>
                  <a:cubicBezTo>
                    <a:pt x="36541" y="40296"/>
                    <a:pt x="38386" y="41262"/>
                    <a:pt x="40406" y="41790"/>
                  </a:cubicBezTo>
                  <a:cubicBezTo>
                    <a:pt x="40530" y="41818"/>
                    <a:pt x="40653" y="41832"/>
                    <a:pt x="40773" y="41832"/>
                  </a:cubicBezTo>
                  <a:cubicBezTo>
                    <a:pt x="41761" y="41832"/>
                    <a:pt x="42569" y="40914"/>
                    <a:pt x="42295" y="39857"/>
                  </a:cubicBezTo>
                  <a:cubicBezTo>
                    <a:pt x="41768" y="37881"/>
                    <a:pt x="40846" y="35992"/>
                    <a:pt x="39528" y="34411"/>
                  </a:cubicBezTo>
                  <a:lnTo>
                    <a:pt x="21959" y="13372"/>
                  </a:lnTo>
                  <a:lnTo>
                    <a:pt x="16996" y="8409"/>
                  </a:lnTo>
                  <a:cubicBezTo>
                    <a:pt x="12560" y="3973"/>
                    <a:pt x="9134" y="2040"/>
                    <a:pt x="4391" y="196"/>
                  </a:cubicBezTo>
                  <a:cubicBezTo>
                    <a:pt x="4043" y="62"/>
                    <a:pt x="3696" y="1"/>
                    <a:pt x="3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819625" y="-389937"/>
              <a:ext cx="1109175" cy="1084750"/>
            </a:xfrm>
            <a:custGeom>
              <a:rect b="b" l="l" r="r" t="t"/>
              <a:pathLst>
                <a:path extrusionOk="0" h="43390" w="44367">
                  <a:moveTo>
                    <a:pt x="4297" y="1531"/>
                  </a:moveTo>
                  <a:cubicBezTo>
                    <a:pt x="4531" y="1531"/>
                    <a:pt x="4773" y="1573"/>
                    <a:pt x="5013" y="1664"/>
                  </a:cubicBezTo>
                  <a:cubicBezTo>
                    <a:pt x="9713" y="3333"/>
                    <a:pt x="13929" y="6100"/>
                    <a:pt x="17399" y="9701"/>
                  </a:cubicBezTo>
                  <a:lnTo>
                    <a:pt x="22318" y="14664"/>
                  </a:lnTo>
                  <a:lnTo>
                    <a:pt x="39887" y="35659"/>
                  </a:lnTo>
                  <a:cubicBezTo>
                    <a:pt x="41117" y="37196"/>
                    <a:pt x="41995" y="38953"/>
                    <a:pt x="42522" y="40842"/>
                  </a:cubicBezTo>
                  <a:cubicBezTo>
                    <a:pt x="42566" y="41105"/>
                    <a:pt x="42478" y="41413"/>
                    <a:pt x="42303" y="41588"/>
                  </a:cubicBezTo>
                  <a:cubicBezTo>
                    <a:pt x="42140" y="41751"/>
                    <a:pt x="41953" y="41842"/>
                    <a:pt x="41742" y="41842"/>
                  </a:cubicBezTo>
                  <a:cubicBezTo>
                    <a:pt x="41668" y="41842"/>
                    <a:pt x="41592" y="41831"/>
                    <a:pt x="41512" y="41808"/>
                  </a:cubicBezTo>
                  <a:cubicBezTo>
                    <a:pt x="39623" y="41325"/>
                    <a:pt x="37867" y="40446"/>
                    <a:pt x="36373" y="39173"/>
                  </a:cubicBezTo>
                  <a:lnTo>
                    <a:pt x="15335" y="21604"/>
                  </a:lnTo>
                  <a:lnTo>
                    <a:pt x="10416" y="16685"/>
                  </a:lnTo>
                  <a:cubicBezTo>
                    <a:pt x="6814" y="13259"/>
                    <a:pt x="4047" y="8998"/>
                    <a:pt x="2378" y="4343"/>
                  </a:cubicBezTo>
                  <a:cubicBezTo>
                    <a:pt x="1817" y="2921"/>
                    <a:pt x="2945" y="1531"/>
                    <a:pt x="4297" y="1531"/>
                  </a:cubicBezTo>
                  <a:close/>
                  <a:moveTo>
                    <a:pt x="4257" y="0"/>
                  </a:moveTo>
                  <a:cubicBezTo>
                    <a:pt x="1897" y="0"/>
                    <a:pt x="0" y="2419"/>
                    <a:pt x="929" y="4870"/>
                  </a:cubicBezTo>
                  <a:cubicBezTo>
                    <a:pt x="2773" y="9525"/>
                    <a:pt x="4706" y="13127"/>
                    <a:pt x="9362" y="17783"/>
                  </a:cubicBezTo>
                  <a:lnTo>
                    <a:pt x="14281" y="22702"/>
                  </a:lnTo>
                  <a:lnTo>
                    <a:pt x="35363" y="40358"/>
                  </a:lnTo>
                  <a:cubicBezTo>
                    <a:pt x="37076" y="41764"/>
                    <a:pt x="39009" y="42730"/>
                    <a:pt x="41161" y="43301"/>
                  </a:cubicBezTo>
                  <a:cubicBezTo>
                    <a:pt x="41336" y="43345"/>
                    <a:pt x="41512" y="43345"/>
                    <a:pt x="41732" y="43389"/>
                  </a:cubicBezTo>
                  <a:lnTo>
                    <a:pt x="41732" y="43345"/>
                  </a:lnTo>
                  <a:cubicBezTo>
                    <a:pt x="43225" y="43345"/>
                    <a:pt x="44367" y="41940"/>
                    <a:pt x="43972" y="40446"/>
                  </a:cubicBezTo>
                  <a:cubicBezTo>
                    <a:pt x="43445" y="38338"/>
                    <a:pt x="42434" y="36362"/>
                    <a:pt x="41029" y="34693"/>
                  </a:cubicBezTo>
                  <a:lnTo>
                    <a:pt x="23460" y="13610"/>
                  </a:lnTo>
                  <a:lnTo>
                    <a:pt x="18497" y="8647"/>
                  </a:lnTo>
                  <a:cubicBezTo>
                    <a:pt x="13842" y="3991"/>
                    <a:pt x="10240" y="2015"/>
                    <a:pt x="5584" y="258"/>
                  </a:cubicBezTo>
                  <a:cubicBezTo>
                    <a:pt x="5136" y="81"/>
                    <a:pt x="4688" y="0"/>
                    <a:pt x="4257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609250" y="385463"/>
              <a:ext cx="403025" cy="396025"/>
            </a:xfrm>
            <a:custGeom>
              <a:rect b="b" l="l" r="r" t="t"/>
              <a:pathLst>
                <a:path extrusionOk="0" h="15841" w="16121">
                  <a:moveTo>
                    <a:pt x="11937" y="1"/>
                  </a:moveTo>
                  <a:cubicBezTo>
                    <a:pt x="11663" y="1"/>
                    <a:pt x="11387" y="39"/>
                    <a:pt x="11113" y="119"/>
                  </a:cubicBezTo>
                  <a:lnTo>
                    <a:pt x="3427" y="2315"/>
                  </a:lnTo>
                  <a:cubicBezTo>
                    <a:pt x="2987" y="2447"/>
                    <a:pt x="2592" y="2798"/>
                    <a:pt x="2460" y="3281"/>
                  </a:cubicBezTo>
                  <a:lnTo>
                    <a:pt x="264" y="10968"/>
                  </a:lnTo>
                  <a:cubicBezTo>
                    <a:pt x="1" y="11978"/>
                    <a:pt x="264" y="13120"/>
                    <a:pt x="1055" y="13866"/>
                  </a:cubicBezTo>
                  <a:lnTo>
                    <a:pt x="2812" y="15667"/>
                  </a:lnTo>
                  <a:cubicBezTo>
                    <a:pt x="2928" y="15784"/>
                    <a:pt x="3088" y="15840"/>
                    <a:pt x="3249" y="15840"/>
                  </a:cubicBezTo>
                  <a:cubicBezTo>
                    <a:pt x="3451" y="15840"/>
                    <a:pt x="3656" y="15751"/>
                    <a:pt x="3778" y="15579"/>
                  </a:cubicBezTo>
                  <a:lnTo>
                    <a:pt x="8609" y="8859"/>
                  </a:lnTo>
                  <a:cubicBezTo>
                    <a:pt x="8741" y="8684"/>
                    <a:pt x="8829" y="8596"/>
                    <a:pt x="8961" y="8508"/>
                  </a:cubicBezTo>
                  <a:lnTo>
                    <a:pt x="15725" y="3633"/>
                  </a:lnTo>
                  <a:cubicBezTo>
                    <a:pt x="16076" y="3413"/>
                    <a:pt x="16120" y="2930"/>
                    <a:pt x="15813" y="2666"/>
                  </a:cubicBezTo>
                  <a:lnTo>
                    <a:pt x="14056" y="866"/>
                  </a:lnTo>
                  <a:cubicBezTo>
                    <a:pt x="13470" y="313"/>
                    <a:pt x="12717" y="1"/>
                    <a:pt x="1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1588400" y="365938"/>
              <a:ext cx="445825" cy="435375"/>
            </a:xfrm>
            <a:custGeom>
              <a:rect b="b" l="l" r="r" t="t"/>
              <a:pathLst>
                <a:path extrusionOk="0" h="17415" w="17833">
                  <a:moveTo>
                    <a:pt x="12781" y="1603"/>
                  </a:moveTo>
                  <a:cubicBezTo>
                    <a:pt x="13352" y="1603"/>
                    <a:pt x="13880" y="1866"/>
                    <a:pt x="14275" y="2262"/>
                  </a:cubicBezTo>
                  <a:lnTo>
                    <a:pt x="15900" y="3931"/>
                  </a:lnTo>
                  <a:lnTo>
                    <a:pt x="9312" y="8674"/>
                  </a:lnTo>
                  <a:cubicBezTo>
                    <a:pt x="9136" y="8806"/>
                    <a:pt x="8960" y="8982"/>
                    <a:pt x="8785" y="9201"/>
                  </a:cubicBezTo>
                  <a:lnTo>
                    <a:pt x="4041" y="15789"/>
                  </a:lnTo>
                  <a:lnTo>
                    <a:pt x="2372" y="14164"/>
                  </a:lnTo>
                  <a:cubicBezTo>
                    <a:pt x="1845" y="13593"/>
                    <a:pt x="1625" y="12759"/>
                    <a:pt x="1845" y="12012"/>
                  </a:cubicBezTo>
                  <a:lnTo>
                    <a:pt x="4041" y="4326"/>
                  </a:lnTo>
                  <a:cubicBezTo>
                    <a:pt x="4085" y="4106"/>
                    <a:pt x="4261" y="3931"/>
                    <a:pt x="4480" y="3843"/>
                  </a:cubicBezTo>
                  <a:lnTo>
                    <a:pt x="12167" y="1647"/>
                  </a:lnTo>
                  <a:cubicBezTo>
                    <a:pt x="12342" y="1603"/>
                    <a:pt x="12562" y="1603"/>
                    <a:pt x="12781" y="1603"/>
                  </a:cubicBezTo>
                  <a:close/>
                  <a:moveTo>
                    <a:pt x="12787" y="1"/>
                  </a:moveTo>
                  <a:cubicBezTo>
                    <a:pt x="12446" y="1"/>
                    <a:pt x="12104" y="50"/>
                    <a:pt x="11771" y="153"/>
                  </a:cubicBezTo>
                  <a:lnTo>
                    <a:pt x="4085" y="2349"/>
                  </a:lnTo>
                  <a:cubicBezTo>
                    <a:pt x="3338" y="2569"/>
                    <a:pt x="2767" y="3140"/>
                    <a:pt x="2548" y="3843"/>
                  </a:cubicBezTo>
                  <a:lnTo>
                    <a:pt x="352" y="11529"/>
                  </a:lnTo>
                  <a:cubicBezTo>
                    <a:pt x="0" y="12847"/>
                    <a:pt x="352" y="14252"/>
                    <a:pt x="1318" y="15174"/>
                  </a:cubicBezTo>
                  <a:lnTo>
                    <a:pt x="3119" y="16975"/>
                  </a:lnTo>
                  <a:cubicBezTo>
                    <a:pt x="3382" y="17239"/>
                    <a:pt x="3734" y="17371"/>
                    <a:pt x="4085" y="17414"/>
                  </a:cubicBezTo>
                  <a:lnTo>
                    <a:pt x="4261" y="17327"/>
                  </a:lnTo>
                  <a:cubicBezTo>
                    <a:pt x="4656" y="17283"/>
                    <a:pt x="5007" y="17107"/>
                    <a:pt x="5271" y="16800"/>
                  </a:cubicBezTo>
                  <a:lnTo>
                    <a:pt x="10102" y="10036"/>
                  </a:lnTo>
                  <a:cubicBezTo>
                    <a:pt x="10146" y="9948"/>
                    <a:pt x="10234" y="9904"/>
                    <a:pt x="10278" y="9860"/>
                  </a:cubicBezTo>
                  <a:lnTo>
                    <a:pt x="17042" y="4985"/>
                  </a:lnTo>
                  <a:cubicBezTo>
                    <a:pt x="17745" y="4502"/>
                    <a:pt x="17832" y="3491"/>
                    <a:pt x="17218" y="2876"/>
                  </a:cubicBezTo>
                  <a:lnTo>
                    <a:pt x="15417" y="1076"/>
                  </a:lnTo>
                  <a:cubicBezTo>
                    <a:pt x="14703" y="394"/>
                    <a:pt x="13750" y="1"/>
                    <a:pt x="1278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1229325" y="-83487"/>
              <a:ext cx="260275" cy="278425"/>
            </a:xfrm>
            <a:custGeom>
              <a:rect b="b" l="l" r="r" t="t"/>
              <a:pathLst>
                <a:path extrusionOk="0" h="11137" w="10411">
                  <a:moveTo>
                    <a:pt x="859" y="0"/>
                  </a:moveTo>
                  <a:cubicBezTo>
                    <a:pt x="676" y="0"/>
                    <a:pt x="495" y="67"/>
                    <a:pt x="352" y="210"/>
                  </a:cubicBezTo>
                  <a:cubicBezTo>
                    <a:pt x="1" y="474"/>
                    <a:pt x="1" y="957"/>
                    <a:pt x="265" y="1308"/>
                  </a:cubicBezTo>
                  <a:lnTo>
                    <a:pt x="8961" y="10883"/>
                  </a:lnTo>
                  <a:cubicBezTo>
                    <a:pt x="9102" y="11048"/>
                    <a:pt x="9319" y="11137"/>
                    <a:pt x="9537" y="11137"/>
                  </a:cubicBezTo>
                  <a:cubicBezTo>
                    <a:pt x="9726" y="11137"/>
                    <a:pt x="9916" y="11070"/>
                    <a:pt x="10059" y="10927"/>
                  </a:cubicBezTo>
                  <a:cubicBezTo>
                    <a:pt x="10366" y="10664"/>
                    <a:pt x="10410" y="10180"/>
                    <a:pt x="10103" y="9829"/>
                  </a:cubicBezTo>
                  <a:lnTo>
                    <a:pt x="1450" y="254"/>
                  </a:lnTo>
                  <a:cubicBezTo>
                    <a:pt x="1286" y="90"/>
                    <a:pt x="1071" y="0"/>
                    <a:pt x="859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1116250" y="-208662"/>
              <a:ext cx="102125" cy="104400"/>
            </a:xfrm>
            <a:custGeom>
              <a:rect b="b" l="l" r="r" t="t"/>
              <a:pathLst>
                <a:path extrusionOk="0" h="4176" w="4085">
                  <a:moveTo>
                    <a:pt x="858" y="0"/>
                  </a:moveTo>
                  <a:cubicBezTo>
                    <a:pt x="675" y="0"/>
                    <a:pt x="494" y="67"/>
                    <a:pt x="351" y="210"/>
                  </a:cubicBezTo>
                  <a:cubicBezTo>
                    <a:pt x="44" y="474"/>
                    <a:pt x="0" y="1001"/>
                    <a:pt x="308" y="1308"/>
                  </a:cubicBezTo>
                  <a:lnTo>
                    <a:pt x="2635" y="3900"/>
                  </a:lnTo>
                  <a:cubicBezTo>
                    <a:pt x="2800" y="4088"/>
                    <a:pt x="3015" y="4175"/>
                    <a:pt x="3227" y="4175"/>
                  </a:cubicBezTo>
                  <a:cubicBezTo>
                    <a:pt x="3410" y="4175"/>
                    <a:pt x="3591" y="4110"/>
                    <a:pt x="3733" y="3987"/>
                  </a:cubicBezTo>
                  <a:cubicBezTo>
                    <a:pt x="4085" y="3680"/>
                    <a:pt x="4085" y="3197"/>
                    <a:pt x="3821" y="2889"/>
                  </a:cubicBezTo>
                  <a:lnTo>
                    <a:pt x="1449" y="254"/>
                  </a:lnTo>
                  <a:cubicBezTo>
                    <a:pt x="1285" y="89"/>
                    <a:pt x="1070" y="0"/>
                    <a:pt x="858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/>
          <p:nvPr>
            <p:ph type="ctrTitle"/>
          </p:nvPr>
        </p:nvSpPr>
        <p:spPr>
          <a:xfrm>
            <a:off x="5450400" y="1214407"/>
            <a:ext cx="3693600" cy="27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828" name="Google Shape;828;p17"/>
          <p:cNvGrpSpPr/>
          <p:nvPr/>
        </p:nvGrpSpPr>
        <p:grpSpPr>
          <a:xfrm>
            <a:off x="79178" y="1214468"/>
            <a:ext cx="5114162" cy="2714571"/>
            <a:chOff x="1397225" y="1410350"/>
            <a:chExt cx="4786300" cy="2774500"/>
          </a:xfrm>
        </p:grpSpPr>
        <p:grpSp>
          <p:nvGrpSpPr>
            <p:cNvPr id="829" name="Google Shape;829;p17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830" name="Google Shape;830;p1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31" name="Google Shape;831;p1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17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833" name="Google Shape;833;p1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834" name="Google Shape;834;p1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835" name="Google Shape;835;p1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836" name="Google Shape;836;p1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1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1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1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1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41" name="Google Shape;841;p17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842" name="Google Shape;842;p1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43" name="Google Shape;843;p1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17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845" name="Google Shape;845;p1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46" name="Google Shape;846;p1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17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852" name="Google Shape;852;p1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854" name="Google Shape;854;p17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855" name="Google Shape;855;p1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57" name="Google Shape;857;p1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858" name="Google Shape;858;p17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859" name="Google Shape;859;p1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861" name="Google Shape;861;p17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862" name="Google Shape;862;p1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63" name="Google Shape;863;p1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" name="Google Shape;864;p17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865" name="Google Shape;865;p1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866" name="Google Shape;866;p1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867" name="Google Shape;867;p1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1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69" name="Google Shape;869;p17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71" name="Google Shape;871;p1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17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873" name="Google Shape;873;p1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74" name="Google Shape;874;p1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17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876" name="Google Shape;876;p1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877" name="Google Shape;877;p1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8" name="Google Shape;878;p17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1" name="Google Shape;881;p17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882" name="Google Shape;882;p1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8" name="Google Shape;898;p17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0" name="Google Shape;920;p17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921" name="Google Shape;921;p1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3" name="Google Shape;923;p17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4" name="Google Shape;924;p17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17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" name="Google Shape;936;p17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1" name="Google Shape;941;p17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17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3" name="Google Shape;973;p17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17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975" name="Google Shape;975;p1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7" name="Google Shape;977;p17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978" name="Google Shape;978;p1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0" name="Google Shape;980;p17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8" name="Google Shape;988;p17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989" name="Google Shape;989;p1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17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1" name="Google Shape;1001;p17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1002" name="Google Shape;1002;p1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6" name="Google Shape;1006;p17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8" name="Google Shape;1048;p17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049" name="Google Shape;1049;p1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1" name="Google Shape;1051;p17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8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1091" name="Google Shape;1091;p18"/>
          <p:cNvSpPr/>
          <p:nvPr/>
        </p:nvSpPr>
        <p:spPr>
          <a:xfrm>
            <a:off x="1377377" y="1798068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8"/>
          <p:cNvSpPr/>
          <p:nvPr/>
        </p:nvSpPr>
        <p:spPr>
          <a:xfrm>
            <a:off x="6994595" y="1798075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6092775" y="2898731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8"/>
          <p:cNvSpPr txBox="1"/>
          <p:nvPr/>
        </p:nvSpPr>
        <p:spPr>
          <a:xfrm>
            <a:off x="6150730" y="286650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Airline and Airport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5" name="Google Shape;1095;p18"/>
          <p:cNvSpPr txBox="1"/>
          <p:nvPr/>
        </p:nvSpPr>
        <p:spPr>
          <a:xfrm>
            <a:off x="6150730" y="312748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 10 Delays by Airline and Airport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18"/>
          <p:cNvSpPr/>
          <p:nvPr/>
        </p:nvSpPr>
        <p:spPr>
          <a:xfrm>
            <a:off x="4187983" y="1798069"/>
            <a:ext cx="768000" cy="76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"/>
          <p:cNvSpPr/>
          <p:nvPr/>
        </p:nvSpPr>
        <p:spPr>
          <a:xfrm>
            <a:off x="3282138" y="2889851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8"/>
          <p:cNvSpPr txBox="1"/>
          <p:nvPr/>
        </p:nvSpPr>
        <p:spPr>
          <a:xfrm>
            <a:off x="3340092" y="2857626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Airport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99" name="Google Shape;1099;p18"/>
          <p:cNvSpPr txBox="1"/>
          <p:nvPr/>
        </p:nvSpPr>
        <p:spPr>
          <a:xfrm>
            <a:off x="3340093" y="3118601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delays in each airport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18"/>
          <p:cNvSpPr/>
          <p:nvPr/>
        </p:nvSpPr>
        <p:spPr>
          <a:xfrm>
            <a:off x="471532" y="2890520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8"/>
          <p:cNvSpPr txBox="1"/>
          <p:nvPr/>
        </p:nvSpPr>
        <p:spPr>
          <a:xfrm>
            <a:off x="529487" y="2858295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Types of Delays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18"/>
          <p:cNvSpPr txBox="1"/>
          <p:nvPr/>
        </p:nvSpPr>
        <p:spPr>
          <a:xfrm>
            <a:off x="529487" y="3119270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Weather, Late Aircraft, NAS, Security, Carrier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3" name="Google Shape;1103;p18"/>
          <p:cNvCxnSpPr>
            <a:stCxn id="1091" idx="4"/>
            <a:endCxn id="1101" idx="0"/>
          </p:cNvCxnSpPr>
          <p:nvPr/>
        </p:nvCxnSpPr>
        <p:spPr>
          <a:xfrm flipH="1">
            <a:off x="1757477" y="2566068"/>
            <a:ext cx="3900" cy="29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18"/>
          <p:cNvCxnSpPr>
            <a:stCxn id="1096" idx="4"/>
            <a:endCxn id="1098" idx="0"/>
          </p:cNvCxnSpPr>
          <p:nvPr/>
        </p:nvCxnSpPr>
        <p:spPr>
          <a:xfrm flipH="1">
            <a:off x="4568083" y="2566069"/>
            <a:ext cx="3900" cy="29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18"/>
          <p:cNvCxnSpPr>
            <a:stCxn id="1092" idx="4"/>
            <a:endCxn id="1094" idx="0"/>
          </p:cNvCxnSpPr>
          <p:nvPr/>
        </p:nvCxnSpPr>
        <p:spPr>
          <a:xfrm>
            <a:off x="7378595" y="2566075"/>
            <a:ext cx="0" cy="300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18"/>
          <p:cNvCxnSpPr>
            <a:stCxn id="1091" idx="6"/>
            <a:endCxn id="1096" idx="2"/>
          </p:cNvCxnSpPr>
          <p:nvPr/>
        </p:nvCxnSpPr>
        <p:spPr>
          <a:xfrm>
            <a:off x="2145377" y="2182068"/>
            <a:ext cx="204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8"/>
          <p:cNvCxnSpPr>
            <a:stCxn id="1096" idx="6"/>
            <a:endCxn id="1092" idx="2"/>
          </p:cNvCxnSpPr>
          <p:nvPr/>
        </p:nvCxnSpPr>
        <p:spPr>
          <a:xfrm>
            <a:off x="4955983" y="2182069"/>
            <a:ext cx="2038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18"/>
          <p:cNvGrpSpPr/>
          <p:nvPr/>
        </p:nvGrpSpPr>
        <p:grpSpPr>
          <a:xfrm>
            <a:off x="1435729" y="1880637"/>
            <a:ext cx="637475" cy="586265"/>
            <a:chOff x="3150750" y="321850"/>
            <a:chExt cx="1574400" cy="1447925"/>
          </a:xfrm>
        </p:grpSpPr>
        <p:sp>
          <p:nvSpPr>
            <p:cNvPr id="1109" name="Google Shape;1109;p18"/>
            <p:cNvSpPr/>
            <p:nvPr/>
          </p:nvSpPr>
          <p:spPr>
            <a:xfrm>
              <a:off x="3150750" y="321850"/>
              <a:ext cx="1574400" cy="1447925"/>
            </a:xfrm>
            <a:custGeom>
              <a:rect b="b" l="l" r="r" t="t"/>
              <a:pathLst>
                <a:path extrusionOk="0" h="57917" w="62976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3281550" y="427675"/>
              <a:ext cx="1291000" cy="1242300"/>
            </a:xfrm>
            <a:custGeom>
              <a:rect b="b" l="l" r="r" t="t"/>
              <a:pathLst>
                <a:path extrusionOk="0" h="49692" w="5164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3851200" y="427250"/>
              <a:ext cx="230350" cy="306600"/>
            </a:xfrm>
            <a:custGeom>
              <a:rect b="b" l="l" r="r" t="t"/>
              <a:pathLst>
                <a:path extrusionOk="0" h="12264" w="921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4266375" y="948050"/>
              <a:ext cx="310900" cy="230350"/>
            </a:xfrm>
            <a:custGeom>
              <a:rect b="b" l="l" r="r" t="t"/>
              <a:pathLst>
                <a:path extrusionOk="0" h="9214" w="12436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3822775" y="1364150"/>
              <a:ext cx="229400" cy="305225"/>
            </a:xfrm>
            <a:custGeom>
              <a:rect b="b" l="l" r="r" t="t"/>
              <a:pathLst>
                <a:path extrusionOk="0" h="12209" w="9176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3330850" y="918675"/>
              <a:ext cx="306175" cy="230350"/>
            </a:xfrm>
            <a:custGeom>
              <a:rect b="b" l="l" r="r" t="t"/>
              <a:pathLst>
                <a:path extrusionOk="0" h="9214" w="12247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18"/>
          <p:cNvSpPr/>
          <p:nvPr/>
        </p:nvSpPr>
        <p:spPr>
          <a:xfrm>
            <a:off x="4249913" y="1891525"/>
            <a:ext cx="615475" cy="581107"/>
          </a:xfrm>
          <a:custGeom>
            <a:rect b="b" l="l" r="r" t="t"/>
            <a:pathLst>
              <a:path extrusionOk="0" h="47360" w="50161">
                <a:moveTo>
                  <a:pt x="24454" y="1"/>
                </a:moveTo>
                <a:cubicBezTo>
                  <a:pt x="22665" y="1"/>
                  <a:pt x="20911" y="224"/>
                  <a:pt x="19223" y="611"/>
                </a:cubicBezTo>
                <a:cubicBezTo>
                  <a:pt x="12702" y="2090"/>
                  <a:pt x="7128" y="6260"/>
                  <a:pt x="3906" y="12099"/>
                </a:cubicBezTo>
                <a:cubicBezTo>
                  <a:pt x="607" y="18014"/>
                  <a:pt x="0" y="24990"/>
                  <a:pt x="2200" y="31397"/>
                </a:cubicBezTo>
                <a:cubicBezTo>
                  <a:pt x="5498" y="41103"/>
                  <a:pt x="14484" y="47359"/>
                  <a:pt x="25062" y="47359"/>
                </a:cubicBezTo>
                <a:lnTo>
                  <a:pt x="25099" y="47359"/>
                </a:lnTo>
                <a:cubicBezTo>
                  <a:pt x="25137" y="47359"/>
                  <a:pt x="25175" y="47359"/>
                  <a:pt x="25213" y="47359"/>
                </a:cubicBezTo>
                <a:cubicBezTo>
                  <a:pt x="33398" y="47359"/>
                  <a:pt x="41082" y="43271"/>
                  <a:pt x="45573" y="36402"/>
                </a:cubicBezTo>
                <a:cubicBezTo>
                  <a:pt x="46900" y="34393"/>
                  <a:pt x="47924" y="32194"/>
                  <a:pt x="48568" y="29881"/>
                </a:cubicBezTo>
                <a:cubicBezTo>
                  <a:pt x="50160" y="24383"/>
                  <a:pt x="49668" y="18469"/>
                  <a:pt x="47127" y="13312"/>
                </a:cubicBezTo>
                <a:cubicBezTo>
                  <a:pt x="43109" y="5199"/>
                  <a:pt x="34388" y="5"/>
                  <a:pt x="24872" y="5"/>
                </a:cubicBezTo>
                <a:cubicBezTo>
                  <a:pt x="24732" y="2"/>
                  <a:pt x="24593" y="1"/>
                  <a:pt x="244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8"/>
          <p:cNvSpPr/>
          <p:nvPr/>
        </p:nvSpPr>
        <p:spPr>
          <a:xfrm>
            <a:off x="4279228" y="1945603"/>
            <a:ext cx="532665" cy="477536"/>
          </a:xfrm>
          <a:custGeom>
            <a:rect b="b" l="l" r="r" t="t"/>
            <a:pathLst>
              <a:path extrusionOk="0" h="38919" w="43412">
                <a:moveTo>
                  <a:pt x="22474" y="0"/>
                </a:moveTo>
                <a:cubicBezTo>
                  <a:pt x="20891" y="0"/>
                  <a:pt x="19303" y="173"/>
                  <a:pt x="17744" y="526"/>
                </a:cubicBezTo>
                <a:cubicBezTo>
                  <a:pt x="6521" y="3143"/>
                  <a:pt x="0" y="14896"/>
                  <a:pt x="3791" y="25815"/>
                </a:cubicBezTo>
                <a:cubicBezTo>
                  <a:pt x="6747" y="34429"/>
                  <a:pt x="14672" y="38918"/>
                  <a:pt x="22668" y="38918"/>
                </a:cubicBezTo>
                <a:cubicBezTo>
                  <a:pt x="29137" y="38918"/>
                  <a:pt x="35652" y="35980"/>
                  <a:pt x="39620" y="29910"/>
                </a:cubicBezTo>
                <a:cubicBezTo>
                  <a:pt x="40720" y="28241"/>
                  <a:pt x="41554" y="26422"/>
                  <a:pt x="42084" y="24526"/>
                </a:cubicBezTo>
                <a:cubicBezTo>
                  <a:pt x="43411" y="20014"/>
                  <a:pt x="42994" y="15199"/>
                  <a:pt x="40947" y="10953"/>
                </a:cubicBezTo>
                <a:cubicBezTo>
                  <a:pt x="37497" y="3959"/>
                  <a:pt x="30051" y="0"/>
                  <a:pt x="22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4301549" y="2039193"/>
            <a:ext cx="151669" cy="213400"/>
          </a:xfrm>
          <a:custGeom>
            <a:rect b="b" l="l" r="r" t="t"/>
            <a:pathLst>
              <a:path extrusionOk="0" h="17392" w="12361">
                <a:moveTo>
                  <a:pt x="7688" y="0"/>
                </a:moveTo>
                <a:cubicBezTo>
                  <a:pt x="6647" y="0"/>
                  <a:pt x="5603" y="146"/>
                  <a:pt x="4589" y="444"/>
                </a:cubicBezTo>
                <a:cubicBezTo>
                  <a:pt x="1063" y="5335"/>
                  <a:pt x="1" y="11591"/>
                  <a:pt x="1745" y="17392"/>
                </a:cubicBezTo>
                <a:cubicBezTo>
                  <a:pt x="1783" y="10378"/>
                  <a:pt x="5423" y="2719"/>
                  <a:pt x="12361" y="1013"/>
                </a:cubicBezTo>
                <a:cubicBezTo>
                  <a:pt x="10889" y="346"/>
                  <a:pt x="9292" y="0"/>
                  <a:pt x="76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4446248" y="1945431"/>
            <a:ext cx="261915" cy="128700"/>
          </a:xfrm>
          <a:custGeom>
            <a:rect b="b" l="l" r="r" t="t"/>
            <a:pathLst>
              <a:path extrusionOk="0" h="10489" w="21346">
                <a:moveTo>
                  <a:pt x="8921" y="1"/>
                </a:moveTo>
                <a:cubicBezTo>
                  <a:pt x="7326" y="1"/>
                  <a:pt x="5720" y="179"/>
                  <a:pt x="4133" y="540"/>
                </a:cubicBezTo>
                <a:lnTo>
                  <a:pt x="4095" y="540"/>
                </a:lnTo>
                <a:cubicBezTo>
                  <a:pt x="1630" y="1109"/>
                  <a:pt x="0" y="9602"/>
                  <a:pt x="190" y="10360"/>
                </a:cubicBezTo>
                <a:cubicBezTo>
                  <a:pt x="208" y="10450"/>
                  <a:pt x="226" y="10488"/>
                  <a:pt x="247" y="10488"/>
                </a:cubicBezTo>
                <a:cubicBezTo>
                  <a:pt x="272" y="10488"/>
                  <a:pt x="301" y="10440"/>
                  <a:pt x="341" y="10360"/>
                </a:cubicBezTo>
                <a:cubicBezTo>
                  <a:pt x="1213" y="8768"/>
                  <a:pt x="2502" y="7403"/>
                  <a:pt x="4095" y="6493"/>
                </a:cubicBezTo>
                <a:cubicBezTo>
                  <a:pt x="7716" y="4420"/>
                  <a:pt x="11791" y="3346"/>
                  <a:pt x="15892" y="3346"/>
                </a:cubicBezTo>
                <a:cubicBezTo>
                  <a:pt x="17717" y="3346"/>
                  <a:pt x="19548" y="3559"/>
                  <a:pt x="21346" y="3991"/>
                </a:cubicBezTo>
                <a:cubicBezTo>
                  <a:pt x="17695" y="1371"/>
                  <a:pt x="13347" y="1"/>
                  <a:pt x="89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8"/>
          <p:cNvSpPr/>
          <p:nvPr/>
        </p:nvSpPr>
        <p:spPr>
          <a:xfrm>
            <a:off x="4435082" y="2051611"/>
            <a:ext cx="313560" cy="371720"/>
          </a:xfrm>
          <a:custGeom>
            <a:rect b="b" l="l" r="r" t="t"/>
            <a:pathLst>
              <a:path extrusionOk="0" h="30295" w="25555">
                <a:moveTo>
                  <a:pt x="1479" y="1"/>
                </a:moveTo>
                <a:cubicBezTo>
                  <a:pt x="1479" y="1"/>
                  <a:pt x="1479" y="1"/>
                  <a:pt x="1479" y="1"/>
                </a:cubicBezTo>
                <a:cubicBezTo>
                  <a:pt x="0" y="10010"/>
                  <a:pt x="3033" y="21233"/>
                  <a:pt x="7355" y="30105"/>
                </a:cubicBezTo>
                <a:cubicBezTo>
                  <a:pt x="8275" y="30232"/>
                  <a:pt x="9195" y="30294"/>
                  <a:pt x="10109" y="30294"/>
                </a:cubicBezTo>
                <a:cubicBezTo>
                  <a:pt x="16015" y="30294"/>
                  <a:pt x="21680" y="27692"/>
                  <a:pt x="25554" y="23128"/>
                </a:cubicBezTo>
                <a:cubicBezTo>
                  <a:pt x="11011" y="17258"/>
                  <a:pt x="1575" y="1"/>
                  <a:pt x="147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8"/>
          <p:cNvSpPr/>
          <p:nvPr/>
        </p:nvSpPr>
        <p:spPr>
          <a:xfrm>
            <a:off x="4411816" y="2011215"/>
            <a:ext cx="88688" cy="79240"/>
          </a:xfrm>
          <a:custGeom>
            <a:rect b="b" l="l" r="r" t="t"/>
            <a:pathLst>
              <a:path extrusionOk="0" h="6458" w="7228">
                <a:moveTo>
                  <a:pt x="4564" y="1"/>
                </a:moveTo>
                <a:cubicBezTo>
                  <a:pt x="3397" y="1"/>
                  <a:pt x="2129" y="615"/>
                  <a:pt x="1327" y="1625"/>
                </a:cubicBezTo>
                <a:cubicBezTo>
                  <a:pt x="1" y="3217"/>
                  <a:pt x="228" y="5302"/>
                  <a:pt x="1820" y="6137"/>
                </a:cubicBezTo>
                <a:cubicBezTo>
                  <a:pt x="2241" y="6357"/>
                  <a:pt x="2695" y="6458"/>
                  <a:pt x="3154" y="6458"/>
                </a:cubicBezTo>
                <a:cubicBezTo>
                  <a:pt x="5139" y="6458"/>
                  <a:pt x="7228" y="4583"/>
                  <a:pt x="7166" y="2459"/>
                </a:cubicBezTo>
                <a:cubicBezTo>
                  <a:pt x="7128" y="2156"/>
                  <a:pt x="7090" y="1852"/>
                  <a:pt x="6977" y="1587"/>
                </a:cubicBezTo>
                <a:cubicBezTo>
                  <a:pt x="6711" y="904"/>
                  <a:pt x="6180" y="374"/>
                  <a:pt x="5498" y="146"/>
                </a:cubicBezTo>
                <a:cubicBezTo>
                  <a:pt x="5202" y="48"/>
                  <a:pt x="4887" y="1"/>
                  <a:pt x="4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8"/>
          <p:cNvSpPr/>
          <p:nvPr/>
        </p:nvSpPr>
        <p:spPr>
          <a:xfrm>
            <a:off x="4578002" y="1968697"/>
            <a:ext cx="114356" cy="60283"/>
          </a:xfrm>
          <a:custGeom>
            <a:rect b="b" l="l" r="r" t="t"/>
            <a:pathLst>
              <a:path extrusionOk="0" h="4913" w="9320">
                <a:moveTo>
                  <a:pt x="1719" y="0"/>
                </a:moveTo>
                <a:cubicBezTo>
                  <a:pt x="623" y="0"/>
                  <a:pt x="1" y="797"/>
                  <a:pt x="1168" y="1564"/>
                </a:cubicBezTo>
                <a:cubicBezTo>
                  <a:pt x="2078" y="2133"/>
                  <a:pt x="3215" y="2246"/>
                  <a:pt x="4201" y="2625"/>
                </a:cubicBezTo>
                <a:cubicBezTo>
                  <a:pt x="5490" y="3118"/>
                  <a:pt x="6703" y="3839"/>
                  <a:pt x="7765" y="4711"/>
                </a:cubicBezTo>
                <a:cubicBezTo>
                  <a:pt x="7934" y="4845"/>
                  <a:pt x="8132" y="4913"/>
                  <a:pt x="8331" y="4913"/>
                </a:cubicBezTo>
                <a:cubicBezTo>
                  <a:pt x="8579" y="4913"/>
                  <a:pt x="8827" y="4808"/>
                  <a:pt x="9016" y="4597"/>
                </a:cubicBezTo>
                <a:cubicBezTo>
                  <a:pt x="9320" y="4218"/>
                  <a:pt x="9244" y="3687"/>
                  <a:pt x="8902" y="3422"/>
                </a:cubicBezTo>
                <a:cubicBezTo>
                  <a:pt x="7007" y="1715"/>
                  <a:pt x="4694" y="540"/>
                  <a:pt x="2192" y="47"/>
                </a:cubicBezTo>
                <a:cubicBezTo>
                  <a:pt x="2027" y="15"/>
                  <a:pt x="1869" y="0"/>
                  <a:pt x="1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8"/>
          <p:cNvSpPr/>
          <p:nvPr/>
        </p:nvSpPr>
        <p:spPr>
          <a:xfrm>
            <a:off x="4686772" y="2038395"/>
            <a:ext cx="94454" cy="314014"/>
          </a:xfrm>
          <a:custGeom>
            <a:rect b="b" l="l" r="r" t="t"/>
            <a:pathLst>
              <a:path extrusionOk="0" h="25592" w="7698">
                <a:moveTo>
                  <a:pt x="1783" y="1"/>
                </a:moveTo>
                <a:cubicBezTo>
                  <a:pt x="1501" y="1"/>
                  <a:pt x="1223" y="134"/>
                  <a:pt x="1062" y="396"/>
                </a:cubicBezTo>
                <a:cubicBezTo>
                  <a:pt x="911" y="699"/>
                  <a:pt x="948" y="1040"/>
                  <a:pt x="1138" y="1306"/>
                </a:cubicBezTo>
                <a:cubicBezTo>
                  <a:pt x="5271" y="6689"/>
                  <a:pt x="5574" y="15030"/>
                  <a:pt x="2237" y="20983"/>
                </a:cubicBezTo>
                <a:cubicBezTo>
                  <a:pt x="1593" y="22158"/>
                  <a:pt x="721" y="23220"/>
                  <a:pt x="190" y="24471"/>
                </a:cubicBezTo>
                <a:cubicBezTo>
                  <a:pt x="38" y="24698"/>
                  <a:pt x="1" y="24964"/>
                  <a:pt x="76" y="25229"/>
                </a:cubicBezTo>
                <a:cubicBezTo>
                  <a:pt x="187" y="25451"/>
                  <a:pt x="420" y="25592"/>
                  <a:pt x="671" y="25592"/>
                </a:cubicBezTo>
                <a:cubicBezTo>
                  <a:pt x="763" y="25592"/>
                  <a:pt x="857" y="25573"/>
                  <a:pt x="948" y="25532"/>
                </a:cubicBezTo>
                <a:cubicBezTo>
                  <a:pt x="1252" y="25419"/>
                  <a:pt x="1555" y="25191"/>
                  <a:pt x="1745" y="24926"/>
                </a:cubicBezTo>
                <a:cubicBezTo>
                  <a:pt x="6294" y="19807"/>
                  <a:pt x="7697" y="12642"/>
                  <a:pt x="5498" y="6158"/>
                </a:cubicBezTo>
                <a:cubicBezTo>
                  <a:pt x="4778" y="4073"/>
                  <a:pt x="3754" y="2102"/>
                  <a:pt x="2465" y="320"/>
                </a:cubicBezTo>
                <a:cubicBezTo>
                  <a:pt x="2287" y="106"/>
                  <a:pt x="2033" y="1"/>
                  <a:pt x="1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8"/>
          <p:cNvSpPr/>
          <p:nvPr/>
        </p:nvSpPr>
        <p:spPr>
          <a:xfrm>
            <a:off x="7091050" y="1904387"/>
            <a:ext cx="583144" cy="559966"/>
          </a:xfrm>
          <a:custGeom>
            <a:rect b="b" l="l" r="r" t="t"/>
            <a:pathLst>
              <a:path extrusionOk="0" h="57669" w="60056">
                <a:moveTo>
                  <a:pt x="32748" y="0"/>
                </a:moveTo>
                <a:cubicBezTo>
                  <a:pt x="31936" y="0"/>
                  <a:pt x="31114" y="164"/>
                  <a:pt x="30331" y="507"/>
                </a:cubicBezTo>
                <a:lnTo>
                  <a:pt x="21535" y="4450"/>
                </a:lnTo>
                <a:cubicBezTo>
                  <a:pt x="19867" y="5171"/>
                  <a:pt x="18502" y="6498"/>
                  <a:pt x="17744" y="8166"/>
                </a:cubicBezTo>
                <a:lnTo>
                  <a:pt x="14787" y="14573"/>
                </a:lnTo>
                <a:cubicBezTo>
                  <a:pt x="13990" y="16280"/>
                  <a:pt x="13915" y="18213"/>
                  <a:pt x="14635" y="19957"/>
                </a:cubicBezTo>
                <a:cubicBezTo>
                  <a:pt x="14403" y="19935"/>
                  <a:pt x="14171" y="19923"/>
                  <a:pt x="13939" y="19923"/>
                </a:cubicBezTo>
                <a:cubicBezTo>
                  <a:pt x="12244" y="19923"/>
                  <a:pt x="10595" y="20529"/>
                  <a:pt x="9327" y="21663"/>
                </a:cubicBezTo>
                <a:lnTo>
                  <a:pt x="4057" y="26365"/>
                </a:lnTo>
                <a:cubicBezTo>
                  <a:pt x="3716" y="26668"/>
                  <a:pt x="3375" y="27009"/>
                  <a:pt x="3109" y="27388"/>
                </a:cubicBezTo>
                <a:cubicBezTo>
                  <a:pt x="2275" y="28488"/>
                  <a:pt x="1782" y="29739"/>
                  <a:pt x="1593" y="31066"/>
                </a:cubicBezTo>
                <a:lnTo>
                  <a:pt x="379" y="40620"/>
                </a:lnTo>
                <a:cubicBezTo>
                  <a:pt x="0" y="43616"/>
                  <a:pt x="1896" y="46421"/>
                  <a:pt x="4853" y="47217"/>
                </a:cubicBezTo>
                <a:lnTo>
                  <a:pt x="34805" y="54838"/>
                </a:lnTo>
                <a:lnTo>
                  <a:pt x="38559" y="56734"/>
                </a:lnTo>
                <a:cubicBezTo>
                  <a:pt x="39810" y="57366"/>
                  <a:pt x="41154" y="57669"/>
                  <a:pt x="42485" y="57669"/>
                </a:cubicBezTo>
                <a:cubicBezTo>
                  <a:pt x="45147" y="57669"/>
                  <a:pt x="47759" y="56456"/>
                  <a:pt x="49478" y="54231"/>
                </a:cubicBezTo>
                <a:cubicBezTo>
                  <a:pt x="49781" y="53852"/>
                  <a:pt x="50046" y="53435"/>
                  <a:pt x="50274" y="53018"/>
                </a:cubicBezTo>
                <a:cubicBezTo>
                  <a:pt x="51222" y="51236"/>
                  <a:pt x="51487" y="49151"/>
                  <a:pt x="51070" y="47179"/>
                </a:cubicBezTo>
                <a:cubicBezTo>
                  <a:pt x="53155" y="47066"/>
                  <a:pt x="55127" y="46194"/>
                  <a:pt x="56606" y="44715"/>
                </a:cubicBezTo>
                <a:cubicBezTo>
                  <a:pt x="56909" y="44450"/>
                  <a:pt x="57174" y="44146"/>
                  <a:pt x="57402" y="43805"/>
                </a:cubicBezTo>
                <a:cubicBezTo>
                  <a:pt x="60056" y="40393"/>
                  <a:pt x="59790" y="35540"/>
                  <a:pt x="56795" y="32431"/>
                </a:cubicBezTo>
                <a:lnTo>
                  <a:pt x="53876" y="29398"/>
                </a:lnTo>
                <a:lnTo>
                  <a:pt x="37952" y="2934"/>
                </a:lnTo>
                <a:cubicBezTo>
                  <a:pt x="36810" y="1057"/>
                  <a:pt x="34809" y="0"/>
                  <a:pt x="32748" y="0"/>
                </a:cubicBezTo>
                <a:close/>
              </a:path>
            </a:pathLst>
          </a:custGeom>
          <a:solidFill>
            <a:srgbClr val="F7F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8"/>
          <p:cNvSpPr/>
          <p:nvPr/>
        </p:nvSpPr>
        <p:spPr>
          <a:xfrm>
            <a:off x="7266326" y="1945292"/>
            <a:ext cx="362999" cy="376787"/>
          </a:xfrm>
          <a:custGeom>
            <a:rect b="b" l="l" r="r" t="t"/>
            <a:pathLst>
              <a:path extrusionOk="0" h="38804" w="37384">
                <a:moveTo>
                  <a:pt x="14713" y="0"/>
                </a:moveTo>
                <a:cubicBezTo>
                  <a:pt x="14467" y="0"/>
                  <a:pt x="14221" y="53"/>
                  <a:pt x="13990" y="163"/>
                </a:cubicBezTo>
                <a:lnTo>
                  <a:pt x="5194" y="4106"/>
                </a:lnTo>
                <a:cubicBezTo>
                  <a:pt x="4436" y="4409"/>
                  <a:pt x="3867" y="5016"/>
                  <a:pt x="3526" y="5736"/>
                </a:cubicBezTo>
                <a:lnTo>
                  <a:pt x="531" y="12143"/>
                </a:lnTo>
                <a:cubicBezTo>
                  <a:pt x="0" y="13243"/>
                  <a:pt x="341" y="14570"/>
                  <a:pt x="1327" y="15328"/>
                </a:cubicBezTo>
                <a:lnTo>
                  <a:pt x="25895" y="34058"/>
                </a:lnTo>
                <a:lnTo>
                  <a:pt x="29042" y="37356"/>
                </a:lnTo>
                <a:cubicBezTo>
                  <a:pt x="29966" y="38319"/>
                  <a:pt x="31195" y="38803"/>
                  <a:pt x="32424" y="38803"/>
                </a:cubicBezTo>
                <a:cubicBezTo>
                  <a:pt x="33566" y="38803"/>
                  <a:pt x="34707" y="38386"/>
                  <a:pt x="35601" y="37546"/>
                </a:cubicBezTo>
                <a:cubicBezTo>
                  <a:pt x="37345" y="35802"/>
                  <a:pt x="37383" y="32958"/>
                  <a:pt x="35677" y="31176"/>
                </a:cubicBezTo>
                <a:lnTo>
                  <a:pt x="32454" y="27802"/>
                </a:lnTo>
                <a:lnTo>
                  <a:pt x="16265" y="883"/>
                </a:lnTo>
                <a:cubicBezTo>
                  <a:pt x="15915" y="317"/>
                  <a:pt x="15316" y="0"/>
                  <a:pt x="147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8"/>
          <p:cNvSpPr/>
          <p:nvPr/>
        </p:nvSpPr>
        <p:spPr>
          <a:xfrm>
            <a:off x="7501991" y="2200142"/>
            <a:ext cx="114869" cy="111286"/>
          </a:xfrm>
          <a:custGeom>
            <a:rect b="b" l="l" r="r" t="t"/>
            <a:pathLst>
              <a:path extrusionOk="0" h="11461" w="11830">
                <a:moveTo>
                  <a:pt x="3708" y="0"/>
                </a:moveTo>
                <a:cubicBezTo>
                  <a:pt x="3006" y="0"/>
                  <a:pt x="2298" y="266"/>
                  <a:pt x="1744" y="802"/>
                </a:cubicBezTo>
                <a:lnTo>
                  <a:pt x="1175" y="1332"/>
                </a:lnTo>
                <a:cubicBezTo>
                  <a:pt x="38" y="2432"/>
                  <a:pt x="0" y="4214"/>
                  <a:pt x="1062" y="5313"/>
                </a:cubicBezTo>
                <a:lnTo>
                  <a:pt x="6104" y="10583"/>
                </a:lnTo>
                <a:cubicBezTo>
                  <a:pt x="6648" y="11167"/>
                  <a:pt x="7382" y="11461"/>
                  <a:pt x="8121" y="11461"/>
                </a:cubicBezTo>
                <a:cubicBezTo>
                  <a:pt x="8824" y="11461"/>
                  <a:pt x="9531" y="11195"/>
                  <a:pt x="10085" y="10659"/>
                </a:cubicBezTo>
                <a:lnTo>
                  <a:pt x="10654" y="10128"/>
                </a:lnTo>
                <a:cubicBezTo>
                  <a:pt x="11791" y="9029"/>
                  <a:pt x="11829" y="7247"/>
                  <a:pt x="10768" y="6147"/>
                </a:cubicBezTo>
                <a:lnTo>
                  <a:pt x="5725" y="877"/>
                </a:lnTo>
                <a:cubicBezTo>
                  <a:pt x="5181" y="294"/>
                  <a:pt x="4447" y="0"/>
                  <a:pt x="37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8"/>
          <p:cNvSpPr/>
          <p:nvPr/>
        </p:nvSpPr>
        <p:spPr>
          <a:xfrm>
            <a:off x="7403889" y="2009369"/>
            <a:ext cx="115384" cy="162973"/>
          </a:xfrm>
          <a:custGeom>
            <a:rect b="b" l="l" r="r" t="t"/>
            <a:pathLst>
              <a:path extrusionOk="0" h="16784" w="11883">
                <a:moveTo>
                  <a:pt x="127" y="1"/>
                </a:moveTo>
                <a:cubicBezTo>
                  <a:pt x="60" y="1"/>
                  <a:pt x="0" y="81"/>
                  <a:pt x="54" y="162"/>
                </a:cubicBezTo>
                <a:lnTo>
                  <a:pt x="9191" y="16730"/>
                </a:lnTo>
                <a:cubicBezTo>
                  <a:pt x="9191" y="16757"/>
                  <a:pt x="9229" y="16784"/>
                  <a:pt x="9278" y="16784"/>
                </a:cubicBezTo>
                <a:cubicBezTo>
                  <a:pt x="9298" y="16784"/>
                  <a:pt x="9321" y="16779"/>
                  <a:pt x="9343" y="16768"/>
                </a:cubicBezTo>
                <a:lnTo>
                  <a:pt x="11769" y="15517"/>
                </a:lnTo>
                <a:cubicBezTo>
                  <a:pt x="11845" y="15479"/>
                  <a:pt x="11883" y="15365"/>
                  <a:pt x="11807" y="15327"/>
                </a:cubicBezTo>
                <a:lnTo>
                  <a:pt x="206" y="48"/>
                </a:lnTo>
                <a:cubicBezTo>
                  <a:pt x="183" y="15"/>
                  <a:pt x="155" y="1"/>
                  <a:pt x="1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8"/>
          <p:cNvSpPr/>
          <p:nvPr/>
        </p:nvSpPr>
        <p:spPr>
          <a:xfrm>
            <a:off x="7324968" y="2082293"/>
            <a:ext cx="154166" cy="129541"/>
          </a:xfrm>
          <a:custGeom>
            <a:rect b="b" l="l" r="r" t="t"/>
            <a:pathLst>
              <a:path extrusionOk="0" h="13341" w="15877">
                <a:moveTo>
                  <a:pt x="172" y="0"/>
                </a:moveTo>
                <a:cubicBezTo>
                  <a:pt x="77" y="0"/>
                  <a:pt x="1" y="94"/>
                  <a:pt x="66" y="160"/>
                </a:cubicBezTo>
                <a:lnTo>
                  <a:pt x="14170" y="13316"/>
                </a:lnTo>
                <a:cubicBezTo>
                  <a:pt x="14186" y="13331"/>
                  <a:pt x="14208" y="13341"/>
                  <a:pt x="14232" y="13341"/>
                </a:cubicBezTo>
                <a:cubicBezTo>
                  <a:pt x="14265" y="13341"/>
                  <a:pt x="14300" y="13322"/>
                  <a:pt x="14322" y="13278"/>
                </a:cubicBezTo>
                <a:lnTo>
                  <a:pt x="15838" y="10965"/>
                </a:lnTo>
                <a:cubicBezTo>
                  <a:pt x="15876" y="10927"/>
                  <a:pt x="15838" y="10851"/>
                  <a:pt x="15801" y="10813"/>
                </a:cubicBezTo>
                <a:lnTo>
                  <a:pt x="218" y="8"/>
                </a:lnTo>
                <a:cubicBezTo>
                  <a:pt x="202" y="3"/>
                  <a:pt x="187" y="0"/>
                  <a:pt x="1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8"/>
          <p:cNvSpPr/>
          <p:nvPr/>
        </p:nvSpPr>
        <p:spPr>
          <a:xfrm>
            <a:off x="7133764" y="2138707"/>
            <a:ext cx="420424" cy="284785"/>
          </a:xfrm>
          <a:custGeom>
            <a:rect b="b" l="l" r="r" t="t"/>
            <a:pathLst>
              <a:path extrusionOk="0" h="29329" w="43298">
                <a:moveTo>
                  <a:pt x="9485" y="0"/>
                </a:moveTo>
                <a:cubicBezTo>
                  <a:pt x="8856" y="0"/>
                  <a:pt x="8228" y="230"/>
                  <a:pt x="7735" y="682"/>
                </a:cubicBezTo>
                <a:lnTo>
                  <a:pt x="2465" y="5384"/>
                </a:lnTo>
                <a:cubicBezTo>
                  <a:pt x="1858" y="5914"/>
                  <a:pt x="1441" y="6673"/>
                  <a:pt x="1365" y="7469"/>
                </a:cubicBezTo>
                <a:lnTo>
                  <a:pt x="152" y="17023"/>
                </a:lnTo>
                <a:cubicBezTo>
                  <a:pt x="0" y="17895"/>
                  <a:pt x="607" y="18767"/>
                  <a:pt x="1479" y="18995"/>
                </a:cubicBezTo>
                <a:lnTo>
                  <a:pt x="31924" y="26729"/>
                </a:lnTo>
                <a:lnTo>
                  <a:pt x="36094" y="28852"/>
                </a:lnTo>
                <a:cubicBezTo>
                  <a:pt x="36740" y="29175"/>
                  <a:pt x="37429" y="29328"/>
                  <a:pt x="38108" y="29328"/>
                </a:cubicBezTo>
                <a:cubicBezTo>
                  <a:pt x="39741" y="29328"/>
                  <a:pt x="41319" y="28445"/>
                  <a:pt x="42122" y="26919"/>
                </a:cubicBezTo>
                <a:cubicBezTo>
                  <a:pt x="43298" y="24644"/>
                  <a:pt x="42350" y="21838"/>
                  <a:pt x="40075" y="20701"/>
                </a:cubicBezTo>
                <a:lnTo>
                  <a:pt x="36018" y="18653"/>
                </a:lnTo>
                <a:lnTo>
                  <a:pt x="10995" y="493"/>
                </a:lnTo>
                <a:cubicBezTo>
                  <a:pt x="10544" y="163"/>
                  <a:pt x="10014" y="0"/>
                  <a:pt x="94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8"/>
          <p:cNvSpPr/>
          <p:nvPr/>
        </p:nvSpPr>
        <p:spPr>
          <a:xfrm>
            <a:off x="7411406" y="2318652"/>
            <a:ext cx="129221" cy="93546"/>
          </a:xfrm>
          <a:custGeom>
            <a:rect b="b" l="l" r="r" t="t"/>
            <a:pathLst>
              <a:path extrusionOk="0" h="9634" w="13308">
                <a:moveTo>
                  <a:pt x="3599" y="0"/>
                </a:moveTo>
                <a:cubicBezTo>
                  <a:pt x="2567" y="0"/>
                  <a:pt x="1580" y="567"/>
                  <a:pt x="1100" y="1527"/>
                </a:cubicBezTo>
                <a:lnTo>
                  <a:pt x="721" y="2248"/>
                </a:lnTo>
                <a:cubicBezTo>
                  <a:pt x="0" y="3650"/>
                  <a:pt x="569" y="5319"/>
                  <a:pt x="1972" y="6039"/>
                </a:cubicBezTo>
                <a:lnTo>
                  <a:pt x="8455" y="9337"/>
                </a:lnTo>
                <a:cubicBezTo>
                  <a:pt x="8867" y="9538"/>
                  <a:pt x="9301" y="9633"/>
                  <a:pt x="9727" y="9633"/>
                </a:cubicBezTo>
                <a:cubicBezTo>
                  <a:pt x="10755" y="9633"/>
                  <a:pt x="11737" y="9078"/>
                  <a:pt x="12246" y="8086"/>
                </a:cubicBezTo>
                <a:lnTo>
                  <a:pt x="12588" y="7366"/>
                </a:lnTo>
                <a:cubicBezTo>
                  <a:pt x="13308" y="6001"/>
                  <a:pt x="12739" y="4295"/>
                  <a:pt x="11374" y="3575"/>
                </a:cubicBezTo>
                <a:lnTo>
                  <a:pt x="4891" y="314"/>
                </a:lnTo>
                <a:cubicBezTo>
                  <a:pt x="4476" y="101"/>
                  <a:pt x="4034" y="0"/>
                  <a:pt x="35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7195252" y="2287449"/>
            <a:ext cx="181878" cy="67164"/>
          </a:xfrm>
          <a:custGeom>
            <a:rect b="b" l="l" r="r" t="t"/>
            <a:pathLst>
              <a:path extrusionOk="0" h="6917" w="18731">
                <a:moveTo>
                  <a:pt x="190" y="1"/>
                </a:moveTo>
                <a:cubicBezTo>
                  <a:pt x="39" y="1"/>
                  <a:pt x="1" y="191"/>
                  <a:pt x="115" y="228"/>
                </a:cubicBezTo>
                <a:lnTo>
                  <a:pt x="18086" y="6901"/>
                </a:lnTo>
                <a:cubicBezTo>
                  <a:pt x="18106" y="6911"/>
                  <a:pt x="18126" y="6916"/>
                  <a:pt x="18145" y="6916"/>
                </a:cubicBezTo>
                <a:cubicBezTo>
                  <a:pt x="18197" y="6916"/>
                  <a:pt x="18237" y="6881"/>
                  <a:pt x="18237" y="6825"/>
                </a:cubicBezTo>
                <a:lnTo>
                  <a:pt x="18730" y="4096"/>
                </a:lnTo>
                <a:cubicBezTo>
                  <a:pt x="18730" y="4058"/>
                  <a:pt x="18730" y="3982"/>
                  <a:pt x="18654" y="3982"/>
                </a:cubicBezTo>
                <a:lnTo>
                  <a:pt x="1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8"/>
          <p:cNvSpPr/>
          <p:nvPr/>
        </p:nvSpPr>
        <p:spPr>
          <a:xfrm>
            <a:off x="7242473" y="2190926"/>
            <a:ext cx="164118" cy="116403"/>
          </a:xfrm>
          <a:custGeom>
            <a:rect b="b" l="l" r="r" t="t"/>
            <a:pathLst>
              <a:path extrusionOk="0" h="11988" w="16902">
                <a:moveTo>
                  <a:pt x="146" y="1"/>
                </a:moveTo>
                <a:cubicBezTo>
                  <a:pt x="53" y="1"/>
                  <a:pt x="0" y="129"/>
                  <a:pt x="68" y="196"/>
                </a:cubicBezTo>
                <a:lnTo>
                  <a:pt x="14930" y="11987"/>
                </a:lnTo>
                <a:lnTo>
                  <a:pt x="15044" y="11987"/>
                </a:lnTo>
                <a:lnTo>
                  <a:pt x="16863" y="9864"/>
                </a:lnTo>
                <a:cubicBezTo>
                  <a:pt x="16901" y="9826"/>
                  <a:pt x="16901" y="9750"/>
                  <a:pt x="16826" y="9713"/>
                </a:cubicBezTo>
                <a:lnTo>
                  <a:pt x="181" y="7"/>
                </a:lnTo>
                <a:cubicBezTo>
                  <a:pt x="169" y="2"/>
                  <a:pt x="157" y="1"/>
                  <a:pt x="1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9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Analysis</a:t>
            </a:r>
            <a:endParaRPr/>
          </a:p>
        </p:txBody>
      </p:sp>
      <p:grpSp>
        <p:nvGrpSpPr>
          <p:cNvPr id="1137" name="Google Shape;1137;p19"/>
          <p:cNvGrpSpPr/>
          <p:nvPr/>
        </p:nvGrpSpPr>
        <p:grpSpPr>
          <a:xfrm>
            <a:off x="5985314" y="1554317"/>
            <a:ext cx="1503352" cy="1829412"/>
            <a:chOff x="3379425" y="1617275"/>
            <a:chExt cx="1090650" cy="1327200"/>
          </a:xfrm>
        </p:grpSpPr>
        <p:sp>
          <p:nvSpPr>
            <p:cNvPr id="1138" name="Google Shape;1138;p19"/>
            <p:cNvSpPr/>
            <p:nvPr/>
          </p:nvSpPr>
          <p:spPr>
            <a:xfrm>
              <a:off x="3554475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3379425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3775050" y="2771175"/>
              <a:ext cx="300875" cy="173300"/>
            </a:xfrm>
            <a:custGeom>
              <a:rect b="b" l="l" r="r" t="t"/>
              <a:pathLst>
                <a:path extrusionOk="0" h="6932" w="12035">
                  <a:moveTo>
                    <a:pt x="11087" y="1"/>
                  </a:moveTo>
                  <a:cubicBezTo>
                    <a:pt x="10861" y="1"/>
                    <a:pt x="10636" y="87"/>
                    <a:pt x="10465" y="260"/>
                  </a:cubicBezTo>
                  <a:lnTo>
                    <a:pt x="6866" y="3859"/>
                  </a:lnTo>
                  <a:lnTo>
                    <a:pt x="5979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6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3" y="1306"/>
                    <a:pt x="350" y="1636"/>
                  </a:cubicBezTo>
                  <a:lnTo>
                    <a:pt x="5389" y="6675"/>
                  </a:lnTo>
                  <a:cubicBezTo>
                    <a:pt x="5559" y="6846"/>
                    <a:pt x="5784" y="6931"/>
                    <a:pt x="6009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6" y="1250"/>
                    <a:pt x="12034" y="668"/>
                    <a:pt x="11712" y="260"/>
                  </a:cubicBezTo>
                  <a:cubicBezTo>
                    <a:pt x="11539" y="87"/>
                    <a:pt x="11313" y="1"/>
                    <a:pt x="1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9"/>
          <p:cNvGrpSpPr/>
          <p:nvPr/>
        </p:nvGrpSpPr>
        <p:grpSpPr>
          <a:xfrm>
            <a:off x="4541923" y="1554317"/>
            <a:ext cx="1503524" cy="1829412"/>
            <a:chOff x="2332275" y="1617275"/>
            <a:chExt cx="1090775" cy="1327200"/>
          </a:xfrm>
        </p:grpSpPr>
        <p:sp>
          <p:nvSpPr>
            <p:cNvPr id="1142" name="Google Shape;1142;p19"/>
            <p:cNvSpPr/>
            <p:nvPr/>
          </p:nvSpPr>
          <p:spPr>
            <a:xfrm>
              <a:off x="2507425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9"/>
            <p:cNvSpPr/>
            <p:nvPr/>
          </p:nvSpPr>
          <p:spPr>
            <a:xfrm>
              <a:off x="2332275" y="1617275"/>
              <a:ext cx="1090775" cy="1273950"/>
            </a:xfrm>
            <a:custGeom>
              <a:rect b="b" l="l" r="r" t="t"/>
              <a:pathLst>
                <a:path extrusionOk="0" h="50958" w="43631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9"/>
            <p:cNvSpPr/>
            <p:nvPr/>
          </p:nvSpPr>
          <p:spPr>
            <a:xfrm>
              <a:off x="2727925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7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8" y="6675"/>
                  </a:lnTo>
                  <a:cubicBezTo>
                    <a:pt x="5561" y="6846"/>
                    <a:pt x="5785" y="6931"/>
                    <a:pt x="6010" y="6931"/>
                  </a:cubicBezTo>
                  <a:cubicBezTo>
                    <a:pt x="6234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19"/>
          <p:cNvGrpSpPr/>
          <p:nvPr/>
        </p:nvGrpSpPr>
        <p:grpSpPr>
          <a:xfrm>
            <a:off x="3098703" y="1554317"/>
            <a:ext cx="1503352" cy="1829412"/>
            <a:chOff x="1285250" y="1617275"/>
            <a:chExt cx="1090650" cy="1327200"/>
          </a:xfrm>
        </p:grpSpPr>
        <p:sp>
          <p:nvSpPr>
            <p:cNvPr id="1146" name="Google Shape;1146;p19"/>
            <p:cNvSpPr/>
            <p:nvPr/>
          </p:nvSpPr>
          <p:spPr>
            <a:xfrm>
              <a:off x="1460300" y="1792400"/>
              <a:ext cx="740475" cy="740375"/>
            </a:xfrm>
            <a:custGeom>
              <a:rect b="b" l="l" r="r" t="t"/>
              <a:pathLst>
                <a:path extrusionOk="0" h="29615" w="29619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1285250" y="1617275"/>
              <a:ext cx="1090650" cy="1273950"/>
            </a:xfrm>
            <a:custGeom>
              <a:rect b="b" l="l" r="r" t="t"/>
              <a:pathLst>
                <a:path extrusionOk="0" h="50958" w="43626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1680900" y="2771175"/>
              <a:ext cx="300850" cy="173300"/>
            </a:xfrm>
            <a:custGeom>
              <a:rect b="b" l="l" r="r" t="t"/>
              <a:pathLst>
                <a:path extrusionOk="0" h="6932" w="12034">
                  <a:moveTo>
                    <a:pt x="11086" y="1"/>
                  </a:moveTo>
                  <a:cubicBezTo>
                    <a:pt x="10860" y="1"/>
                    <a:pt x="10635" y="87"/>
                    <a:pt x="10464" y="260"/>
                  </a:cubicBezTo>
                  <a:lnTo>
                    <a:pt x="6865" y="3859"/>
                  </a:lnTo>
                  <a:lnTo>
                    <a:pt x="5978" y="4742"/>
                  </a:lnTo>
                  <a:lnTo>
                    <a:pt x="5110" y="3874"/>
                  </a:lnTo>
                  <a:lnTo>
                    <a:pt x="1495" y="260"/>
                  </a:lnTo>
                  <a:cubicBezTo>
                    <a:pt x="1341" y="153"/>
                    <a:pt x="1165" y="102"/>
                    <a:pt x="989" y="102"/>
                  </a:cubicBezTo>
                  <a:cubicBezTo>
                    <a:pt x="730" y="102"/>
                    <a:pt x="474" y="214"/>
                    <a:pt x="297" y="427"/>
                  </a:cubicBezTo>
                  <a:cubicBezTo>
                    <a:pt x="0" y="783"/>
                    <a:pt x="22" y="1306"/>
                    <a:pt x="349" y="1636"/>
                  </a:cubicBezTo>
                  <a:lnTo>
                    <a:pt x="5388" y="6675"/>
                  </a:lnTo>
                  <a:cubicBezTo>
                    <a:pt x="5559" y="6846"/>
                    <a:pt x="5783" y="6931"/>
                    <a:pt x="6008" y="6931"/>
                  </a:cubicBezTo>
                  <a:cubicBezTo>
                    <a:pt x="6233" y="6931"/>
                    <a:pt x="6458" y="6846"/>
                    <a:pt x="6631" y="6675"/>
                  </a:cubicBezTo>
                  <a:lnTo>
                    <a:pt x="11666" y="1636"/>
                  </a:lnTo>
                  <a:cubicBezTo>
                    <a:pt x="12015" y="1250"/>
                    <a:pt x="12034" y="668"/>
                    <a:pt x="11711" y="260"/>
                  </a:cubicBezTo>
                  <a:cubicBezTo>
                    <a:pt x="11538" y="87"/>
                    <a:pt x="11312" y="1"/>
                    <a:pt x="1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19"/>
          <p:cNvGrpSpPr/>
          <p:nvPr/>
        </p:nvGrpSpPr>
        <p:grpSpPr>
          <a:xfrm>
            <a:off x="1655346" y="1554317"/>
            <a:ext cx="1503490" cy="1829412"/>
            <a:chOff x="238125" y="1617275"/>
            <a:chExt cx="1090750" cy="1327200"/>
          </a:xfrm>
        </p:grpSpPr>
        <p:sp>
          <p:nvSpPr>
            <p:cNvPr id="1150" name="Google Shape;1150;p19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633750" y="2771175"/>
              <a:ext cx="300950" cy="173300"/>
            </a:xfrm>
            <a:custGeom>
              <a:rect b="b" l="l" r="r" t="t"/>
              <a:pathLst>
                <a:path extrusionOk="0" h="6932" w="12038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19"/>
          <p:cNvSpPr/>
          <p:nvPr/>
        </p:nvSpPr>
        <p:spPr>
          <a:xfrm>
            <a:off x="1750600" y="3516925"/>
            <a:ext cx="1297200" cy="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19"/>
          <p:cNvSpPr/>
          <p:nvPr/>
        </p:nvSpPr>
        <p:spPr>
          <a:xfrm>
            <a:off x="3198400" y="3516925"/>
            <a:ext cx="1297200" cy="7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19"/>
          <p:cNvSpPr/>
          <p:nvPr/>
        </p:nvSpPr>
        <p:spPr>
          <a:xfrm>
            <a:off x="4646200" y="3516925"/>
            <a:ext cx="1297200" cy="75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19"/>
          <p:cNvSpPr/>
          <p:nvPr/>
        </p:nvSpPr>
        <p:spPr>
          <a:xfrm>
            <a:off x="6094000" y="3516925"/>
            <a:ext cx="1297200" cy="7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19"/>
          <p:cNvSpPr txBox="1"/>
          <p:nvPr/>
        </p:nvSpPr>
        <p:spPr>
          <a:xfrm>
            <a:off x="18968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Year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58" name="Google Shape;1158;p19"/>
          <p:cNvSpPr txBox="1"/>
          <p:nvPr/>
        </p:nvSpPr>
        <p:spPr>
          <a:xfrm>
            <a:off x="3344644" y="3600123"/>
            <a:ext cx="1004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Month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59" name="Google Shape;1159;p19"/>
          <p:cNvSpPr txBox="1"/>
          <p:nvPr/>
        </p:nvSpPr>
        <p:spPr>
          <a:xfrm>
            <a:off x="4782200" y="3534125"/>
            <a:ext cx="1050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Cancelled Flights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0" name="Google Shape;1160;p19"/>
          <p:cNvSpPr txBox="1"/>
          <p:nvPr/>
        </p:nvSpPr>
        <p:spPr>
          <a:xfrm>
            <a:off x="6240250" y="3505326"/>
            <a:ext cx="10047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of Arriving Flights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61" name="Google Shape;1161;p19"/>
          <p:cNvGrpSpPr/>
          <p:nvPr/>
        </p:nvGrpSpPr>
        <p:grpSpPr>
          <a:xfrm>
            <a:off x="4957795" y="1909044"/>
            <a:ext cx="671786" cy="684848"/>
            <a:chOff x="10731925" y="2675150"/>
            <a:chExt cx="540325" cy="550875"/>
          </a:xfrm>
        </p:grpSpPr>
        <p:sp>
          <p:nvSpPr>
            <p:cNvPr id="1162" name="Google Shape;1162;p19"/>
            <p:cNvSpPr/>
            <p:nvPr/>
          </p:nvSpPr>
          <p:spPr>
            <a:xfrm>
              <a:off x="10731925" y="3140400"/>
              <a:ext cx="538975" cy="85625"/>
            </a:xfrm>
            <a:custGeom>
              <a:rect b="b" l="l" r="r" t="t"/>
              <a:pathLst>
                <a:path extrusionOk="0" h="3425" w="21559">
                  <a:moveTo>
                    <a:pt x="21537" y="0"/>
                  </a:moveTo>
                  <a:lnTo>
                    <a:pt x="0" y="173"/>
                  </a:lnTo>
                  <a:lnTo>
                    <a:pt x="22" y="3424"/>
                  </a:lnTo>
                  <a:lnTo>
                    <a:pt x="21559" y="3251"/>
                  </a:lnTo>
                  <a:lnTo>
                    <a:pt x="21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10822925" y="3066950"/>
              <a:ext cx="356725" cy="90200"/>
            </a:xfrm>
            <a:custGeom>
              <a:rect b="b" l="l" r="r" t="t"/>
              <a:pathLst>
                <a:path extrusionOk="0" h="3608" w="14269">
                  <a:moveTo>
                    <a:pt x="12691" y="0"/>
                  </a:moveTo>
                  <a:lnTo>
                    <a:pt x="1555" y="97"/>
                  </a:lnTo>
                  <a:lnTo>
                    <a:pt x="907" y="97"/>
                  </a:lnTo>
                  <a:lnTo>
                    <a:pt x="0" y="3608"/>
                  </a:lnTo>
                  <a:lnTo>
                    <a:pt x="14268" y="3489"/>
                  </a:lnTo>
                  <a:lnTo>
                    <a:pt x="13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10948200" y="2771800"/>
              <a:ext cx="102650" cy="34325"/>
            </a:xfrm>
            <a:custGeom>
              <a:rect b="b" l="l" r="r" t="t"/>
              <a:pathLst>
                <a:path extrusionOk="0" h="1373" w="4106">
                  <a:moveTo>
                    <a:pt x="4094" y="1"/>
                  </a:moveTo>
                  <a:lnTo>
                    <a:pt x="1" y="44"/>
                  </a:lnTo>
                  <a:lnTo>
                    <a:pt x="11" y="1373"/>
                  </a:lnTo>
                  <a:lnTo>
                    <a:pt x="4105" y="1329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10951975" y="2675150"/>
              <a:ext cx="92925" cy="136100"/>
            </a:xfrm>
            <a:custGeom>
              <a:rect b="b" l="l" r="r" t="t"/>
              <a:pathLst>
                <a:path extrusionOk="0" h="5444" w="3717">
                  <a:moveTo>
                    <a:pt x="2291" y="0"/>
                  </a:moveTo>
                  <a:lnTo>
                    <a:pt x="1340" y="11"/>
                  </a:lnTo>
                  <a:lnTo>
                    <a:pt x="1" y="5444"/>
                  </a:lnTo>
                  <a:lnTo>
                    <a:pt x="3716" y="5411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10861800" y="3003500"/>
              <a:ext cx="277325" cy="106400"/>
            </a:xfrm>
            <a:custGeom>
              <a:rect b="b" l="l" r="r" t="t"/>
              <a:pathLst>
                <a:path extrusionOk="0" h="4256" w="11093">
                  <a:moveTo>
                    <a:pt x="9937" y="0"/>
                  </a:moveTo>
                  <a:lnTo>
                    <a:pt x="1124" y="65"/>
                  </a:lnTo>
                  <a:cubicBezTo>
                    <a:pt x="497" y="76"/>
                    <a:pt x="0" y="1015"/>
                    <a:pt x="11" y="2171"/>
                  </a:cubicBezTo>
                  <a:cubicBezTo>
                    <a:pt x="22" y="3327"/>
                    <a:pt x="530" y="4256"/>
                    <a:pt x="1156" y="4256"/>
                  </a:cubicBezTo>
                  <a:lnTo>
                    <a:pt x="9970" y="4191"/>
                  </a:lnTo>
                  <a:cubicBezTo>
                    <a:pt x="10596" y="4180"/>
                    <a:pt x="11093" y="3240"/>
                    <a:pt x="11082" y="2085"/>
                  </a:cubicBezTo>
                  <a:cubicBezTo>
                    <a:pt x="11071" y="929"/>
                    <a:pt x="10564" y="0"/>
                    <a:pt x="9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10877725" y="2804200"/>
              <a:ext cx="243050" cy="236575"/>
            </a:xfrm>
            <a:custGeom>
              <a:rect b="b" l="l" r="r" t="t"/>
              <a:pathLst>
                <a:path extrusionOk="0" h="9463" w="9722">
                  <a:moveTo>
                    <a:pt x="7408" y="1"/>
                  </a:moveTo>
                  <a:cubicBezTo>
                    <a:pt x="7401" y="1"/>
                    <a:pt x="7395" y="1"/>
                    <a:pt x="7388" y="1"/>
                  </a:cubicBezTo>
                  <a:lnTo>
                    <a:pt x="2258" y="44"/>
                  </a:lnTo>
                  <a:cubicBezTo>
                    <a:pt x="1016" y="55"/>
                    <a:pt x="1" y="1113"/>
                    <a:pt x="11" y="2410"/>
                  </a:cubicBezTo>
                  <a:lnTo>
                    <a:pt x="55" y="7130"/>
                  </a:lnTo>
                  <a:cubicBezTo>
                    <a:pt x="65" y="8419"/>
                    <a:pt x="1081" y="9463"/>
                    <a:pt x="2315" y="9463"/>
                  </a:cubicBezTo>
                  <a:cubicBezTo>
                    <a:pt x="2321" y="9463"/>
                    <a:pt x="2327" y="9463"/>
                    <a:pt x="2334" y="9463"/>
                  </a:cubicBezTo>
                  <a:lnTo>
                    <a:pt x="7464" y="9430"/>
                  </a:lnTo>
                  <a:cubicBezTo>
                    <a:pt x="8717" y="9409"/>
                    <a:pt x="9721" y="8350"/>
                    <a:pt x="9711" y="7054"/>
                  </a:cubicBezTo>
                  <a:lnTo>
                    <a:pt x="9678" y="2334"/>
                  </a:lnTo>
                  <a:cubicBezTo>
                    <a:pt x="9668" y="1044"/>
                    <a:pt x="8652" y="1"/>
                    <a:pt x="7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10867200" y="2986200"/>
              <a:ext cx="265450" cy="25675"/>
            </a:xfrm>
            <a:custGeom>
              <a:rect b="b" l="l" r="r" t="t"/>
              <a:pathLst>
                <a:path extrusionOk="0" h="1027" w="10618">
                  <a:moveTo>
                    <a:pt x="10153" y="1"/>
                  </a:moveTo>
                  <a:lnTo>
                    <a:pt x="465" y="76"/>
                  </a:lnTo>
                  <a:cubicBezTo>
                    <a:pt x="206" y="87"/>
                    <a:pt x="0" y="292"/>
                    <a:pt x="11" y="552"/>
                  </a:cubicBezTo>
                  <a:cubicBezTo>
                    <a:pt x="11" y="811"/>
                    <a:pt x="216" y="1027"/>
                    <a:pt x="476" y="1027"/>
                  </a:cubicBezTo>
                  <a:lnTo>
                    <a:pt x="10164" y="951"/>
                  </a:lnTo>
                  <a:cubicBezTo>
                    <a:pt x="10423" y="940"/>
                    <a:pt x="10618" y="724"/>
                    <a:pt x="10618" y="465"/>
                  </a:cubicBezTo>
                  <a:cubicBezTo>
                    <a:pt x="10618" y="206"/>
                    <a:pt x="10413" y="1"/>
                    <a:pt x="10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10881250" y="3035350"/>
              <a:ext cx="41325" cy="21900"/>
            </a:xfrm>
            <a:custGeom>
              <a:rect b="b" l="l" r="r" t="t"/>
              <a:pathLst>
                <a:path extrusionOk="0" h="876" w="1653">
                  <a:moveTo>
                    <a:pt x="1642" y="1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11010585" y="2852532"/>
              <a:ext cx="41050" cy="21900"/>
            </a:xfrm>
            <a:custGeom>
              <a:rect b="b" l="l" r="r" t="t"/>
              <a:pathLst>
                <a:path extrusionOk="0" h="876" w="1642">
                  <a:moveTo>
                    <a:pt x="1642" y="0"/>
                  </a:moveTo>
                  <a:lnTo>
                    <a:pt x="0" y="11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11065125" y="28485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0"/>
                  </a:moveTo>
                  <a:lnTo>
                    <a:pt x="0" y="22"/>
                  </a:lnTo>
                  <a:lnTo>
                    <a:pt x="11" y="875"/>
                  </a:lnTo>
                  <a:lnTo>
                    <a:pt x="1642" y="8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11044325" y="282095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3" y="1"/>
                  </a:moveTo>
                  <a:lnTo>
                    <a:pt x="1" y="11"/>
                  </a:lnTo>
                  <a:lnTo>
                    <a:pt x="12" y="875"/>
                  </a:lnTo>
                  <a:lnTo>
                    <a:pt x="1643" y="86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10945500" y="30402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42" y="854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11079975" y="3039125"/>
              <a:ext cx="41350" cy="21900"/>
            </a:xfrm>
            <a:custGeom>
              <a:rect b="b" l="l" r="r" t="t"/>
              <a:pathLst>
                <a:path extrusionOk="0" h="876" w="1654">
                  <a:moveTo>
                    <a:pt x="1642" y="1"/>
                  </a:moveTo>
                  <a:lnTo>
                    <a:pt x="1" y="12"/>
                  </a:lnTo>
                  <a:lnTo>
                    <a:pt x="11" y="876"/>
                  </a:lnTo>
                  <a:lnTo>
                    <a:pt x="1653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11010575" y="3039400"/>
              <a:ext cx="41075" cy="21900"/>
            </a:xfrm>
            <a:custGeom>
              <a:rect b="b" l="l" r="r" t="t"/>
              <a:pathLst>
                <a:path extrusionOk="0" h="876" w="1643">
                  <a:moveTo>
                    <a:pt x="1642" y="1"/>
                  </a:moveTo>
                  <a:lnTo>
                    <a:pt x="1" y="22"/>
                  </a:lnTo>
                  <a:lnTo>
                    <a:pt x="11" y="875"/>
                  </a:lnTo>
                  <a:lnTo>
                    <a:pt x="1642" y="86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10733800" y="3134175"/>
              <a:ext cx="538450" cy="14875"/>
            </a:xfrm>
            <a:custGeom>
              <a:rect b="b" l="l" r="r" t="t"/>
              <a:pathLst>
                <a:path extrusionOk="0" h="595" w="21538">
                  <a:moveTo>
                    <a:pt x="21538" y="1"/>
                  </a:moveTo>
                  <a:lnTo>
                    <a:pt x="1" y="217"/>
                  </a:lnTo>
                  <a:lnTo>
                    <a:pt x="1" y="595"/>
                  </a:lnTo>
                  <a:lnTo>
                    <a:pt x="21538" y="379"/>
                  </a:lnTo>
                  <a:lnTo>
                    <a:pt x="21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19"/>
          <p:cNvGrpSpPr/>
          <p:nvPr/>
        </p:nvGrpSpPr>
        <p:grpSpPr>
          <a:xfrm>
            <a:off x="2197869" y="1906395"/>
            <a:ext cx="402748" cy="753765"/>
            <a:chOff x="292712" y="2510636"/>
            <a:chExt cx="1639853" cy="3069077"/>
          </a:xfrm>
        </p:grpSpPr>
        <p:sp>
          <p:nvSpPr>
            <p:cNvPr id="1178" name="Google Shape;1178;p19"/>
            <p:cNvSpPr/>
            <p:nvPr/>
          </p:nvSpPr>
          <p:spPr>
            <a:xfrm>
              <a:off x="471565" y="3132336"/>
              <a:ext cx="1264267" cy="2404299"/>
            </a:xfrm>
            <a:custGeom>
              <a:rect b="b" l="l" r="r" t="t"/>
              <a:pathLst>
                <a:path extrusionOk="0" h="23212" w="12206">
                  <a:moveTo>
                    <a:pt x="6081" y="12821"/>
                  </a:moveTo>
                  <a:lnTo>
                    <a:pt x="6783" y="12854"/>
                  </a:lnTo>
                  <a:lnTo>
                    <a:pt x="6978" y="14485"/>
                  </a:lnTo>
                  <a:lnTo>
                    <a:pt x="5639" y="14420"/>
                  </a:lnTo>
                  <a:lnTo>
                    <a:pt x="6081" y="12821"/>
                  </a:lnTo>
                  <a:close/>
                  <a:moveTo>
                    <a:pt x="7129" y="1"/>
                  </a:moveTo>
                  <a:cubicBezTo>
                    <a:pt x="7129" y="1"/>
                    <a:pt x="6157" y="13718"/>
                    <a:pt x="0" y="22661"/>
                  </a:cubicBezTo>
                  <a:lnTo>
                    <a:pt x="2668" y="22769"/>
                  </a:lnTo>
                  <a:cubicBezTo>
                    <a:pt x="2668" y="22769"/>
                    <a:pt x="3870" y="19070"/>
                    <a:pt x="6365" y="19070"/>
                  </a:cubicBezTo>
                  <a:cubicBezTo>
                    <a:pt x="6418" y="19070"/>
                    <a:pt x="6471" y="19072"/>
                    <a:pt x="6524" y="19075"/>
                  </a:cubicBezTo>
                  <a:cubicBezTo>
                    <a:pt x="8090" y="19172"/>
                    <a:pt x="9268" y="20738"/>
                    <a:pt x="9700" y="23093"/>
                  </a:cubicBezTo>
                  <a:lnTo>
                    <a:pt x="12206" y="23212"/>
                  </a:lnTo>
                  <a:cubicBezTo>
                    <a:pt x="12206" y="23212"/>
                    <a:pt x="7680" y="16299"/>
                    <a:pt x="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 rot="-125819">
              <a:off x="347361" y="2537629"/>
              <a:ext cx="1530555" cy="3015092"/>
            </a:xfrm>
            <a:custGeom>
              <a:rect b="b" l="l" r="r" t="t"/>
              <a:pathLst>
                <a:path extrusionOk="0" h="29109" w="14777">
                  <a:moveTo>
                    <a:pt x="8231" y="8684"/>
                  </a:moveTo>
                  <a:lnTo>
                    <a:pt x="8231" y="8695"/>
                  </a:lnTo>
                  <a:lnTo>
                    <a:pt x="8393" y="13588"/>
                  </a:lnTo>
                  <a:lnTo>
                    <a:pt x="7626" y="13555"/>
                  </a:lnTo>
                  <a:cubicBezTo>
                    <a:pt x="7907" y="13469"/>
                    <a:pt x="8231" y="8684"/>
                    <a:pt x="8231" y="8684"/>
                  </a:cubicBezTo>
                  <a:close/>
                  <a:moveTo>
                    <a:pt x="7550" y="15392"/>
                  </a:moveTo>
                  <a:lnTo>
                    <a:pt x="8112" y="15456"/>
                  </a:lnTo>
                  <a:lnTo>
                    <a:pt x="7820" y="15759"/>
                  </a:lnTo>
                  <a:lnTo>
                    <a:pt x="7550" y="15392"/>
                  </a:lnTo>
                  <a:close/>
                  <a:moveTo>
                    <a:pt x="6276" y="15370"/>
                  </a:moveTo>
                  <a:lnTo>
                    <a:pt x="7237" y="15413"/>
                  </a:lnTo>
                  <a:lnTo>
                    <a:pt x="6730" y="16029"/>
                  </a:lnTo>
                  <a:lnTo>
                    <a:pt x="6276" y="15370"/>
                  </a:lnTo>
                  <a:close/>
                  <a:moveTo>
                    <a:pt x="8479" y="15435"/>
                  </a:moveTo>
                  <a:lnTo>
                    <a:pt x="9451" y="15478"/>
                  </a:lnTo>
                  <a:lnTo>
                    <a:pt x="8933" y="16083"/>
                  </a:lnTo>
                  <a:lnTo>
                    <a:pt x="8479" y="15435"/>
                  </a:lnTo>
                  <a:close/>
                  <a:moveTo>
                    <a:pt x="6254" y="15683"/>
                  </a:moveTo>
                  <a:lnTo>
                    <a:pt x="6470" y="16159"/>
                  </a:lnTo>
                  <a:lnTo>
                    <a:pt x="5973" y="16591"/>
                  </a:lnTo>
                  <a:lnTo>
                    <a:pt x="6254" y="15683"/>
                  </a:lnTo>
                  <a:close/>
                  <a:moveTo>
                    <a:pt x="9430" y="15791"/>
                  </a:moveTo>
                  <a:lnTo>
                    <a:pt x="9624" y="16720"/>
                  </a:lnTo>
                  <a:lnTo>
                    <a:pt x="9624" y="16720"/>
                  </a:lnTo>
                  <a:lnTo>
                    <a:pt x="9181" y="16245"/>
                  </a:lnTo>
                  <a:lnTo>
                    <a:pt x="9430" y="15791"/>
                  </a:lnTo>
                  <a:close/>
                  <a:moveTo>
                    <a:pt x="6622" y="16256"/>
                  </a:moveTo>
                  <a:lnTo>
                    <a:pt x="6805" y="16817"/>
                  </a:lnTo>
                  <a:lnTo>
                    <a:pt x="5973" y="16785"/>
                  </a:lnTo>
                  <a:lnTo>
                    <a:pt x="6622" y="16256"/>
                  </a:lnTo>
                  <a:close/>
                  <a:moveTo>
                    <a:pt x="7226" y="15737"/>
                  </a:moveTo>
                  <a:lnTo>
                    <a:pt x="6989" y="16817"/>
                  </a:lnTo>
                  <a:lnTo>
                    <a:pt x="6838" y="16169"/>
                  </a:lnTo>
                  <a:lnTo>
                    <a:pt x="7226" y="15737"/>
                  </a:lnTo>
                  <a:close/>
                  <a:moveTo>
                    <a:pt x="8468" y="15748"/>
                  </a:moveTo>
                  <a:lnTo>
                    <a:pt x="8814" y="16223"/>
                  </a:lnTo>
                  <a:lnTo>
                    <a:pt x="8598" y="16861"/>
                  </a:lnTo>
                  <a:lnTo>
                    <a:pt x="8468" y="15748"/>
                  </a:lnTo>
                  <a:close/>
                  <a:moveTo>
                    <a:pt x="9019" y="16331"/>
                  </a:moveTo>
                  <a:lnTo>
                    <a:pt x="9624" y="16904"/>
                  </a:lnTo>
                  <a:lnTo>
                    <a:pt x="8782" y="16871"/>
                  </a:lnTo>
                  <a:lnTo>
                    <a:pt x="9019" y="16331"/>
                  </a:lnTo>
                  <a:close/>
                  <a:moveTo>
                    <a:pt x="5757" y="17055"/>
                  </a:moveTo>
                  <a:lnTo>
                    <a:pt x="6730" y="17098"/>
                  </a:lnTo>
                  <a:lnTo>
                    <a:pt x="6211" y="17703"/>
                  </a:lnTo>
                  <a:lnTo>
                    <a:pt x="5757" y="17055"/>
                  </a:lnTo>
                  <a:close/>
                  <a:moveTo>
                    <a:pt x="8976" y="17163"/>
                  </a:moveTo>
                  <a:lnTo>
                    <a:pt x="9948" y="17206"/>
                  </a:lnTo>
                  <a:lnTo>
                    <a:pt x="9441" y="17811"/>
                  </a:lnTo>
                  <a:lnTo>
                    <a:pt x="8976" y="17163"/>
                  </a:lnTo>
                  <a:close/>
                  <a:moveTo>
                    <a:pt x="5747" y="17368"/>
                  </a:moveTo>
                  <a:lnTo>
                    <a:pt x="5963" y="17843"/>
                  </a:lnTo>
                  <a:lnTo>
                    <a:pt x="5466" y="18275"/>
                  </a:lnTo>
                  <a:lnTo>
                    <a:pt x="5466" y="18275"/>
                  </a:lnTo>
                  <a:lnTo>
                    <a:pt x="5747" y="17368"/>
                  </a:lnTo>
                  <a:close/>
                  <a:moveTo>
                    <a:pt x="9927" y="17519"/>
                  </a:moveTo>
                  <a:lnTo>
                    <a:pt x="10121" y="18448"/>
                  </a:lnTo>
                  <a:lnTo>
                    <a:pt x="10121" y="18448"/>
                  </a:lnTo>
                  <a:lnTo>
                    <a:pt x="9667" y="17962"/>
                  </a:lnTo>
                  <a:lnTo>
                    <a:pt x="9927" y="17519"/>
                  </a:lnTo>
                  <a:close/>
                  <a:moveTo>
                    <a:pt x="6114" y="17941"/>
                  </a:moveTo>
                  <a:lnTo>
                    <a:pt x="6297" y="18492"/>
                  </a:lnTo>
                  <a:lnTo>
                    <a:pt x="5466" y="18459"/>
                  </a:lnTo>
                  <a:lnTo>
                    <a:pt x="6114" y="17941"/>
                  </a:lnTo>
                  <a:close/>
                  <a:moveTo>
                    <a:pt x="6708" y="17411"/>
                  </a:moveTo>
                  <a:lnTo>
                    <a:pt x="6481" y="18502"/>
                  </a:lnTo>
                  <a:lnTo>
                    <a:pt x="6319" y="17854"/>
                  </a:lnTo>
                  <a:lnTo>
                    <a:pt x="6708" y="17411"/>
                  </a:lnTo>
                  <a:close/>
                  <a:moveTo>
                    <a:pt x="8955" y="17476"/>
                  </a:moveTo>
                  <a:lnTo>
                    <a:pt x="9300" y="17951"/>
                  </a:lnTo>
                  <a:lnTo>
                    <a:pt x="9084" y="18578"/>
                  </a:lnTo>
                  <a:lnTo>
                    <a:pt x="8955" y="17476"/>
                  </a:lnTo>
                  <a:close/>
                  <a:moveTo>
                    <a:pt x="9505" y="18049"/>
                  </a:moveTo>
                  <a:lnTo>
                    <a:pt x="10110" y="18632"/>
                  </a:lnTo>
                  <a:lnTo>
                    <a:pt x="9268" y="18589"/>
                  </a:lnTo>
                  <a:lnTo>
                    <a:pt x="9505" y="18049"/>
                  </a:lnTo>
                  <a:close/>
                  <a:moveTo>
                    <a:pt x="5271" y="18610"/>
                  </a:moveTo>
                  <a:lnTo>
                    <a:pt x="6243" y="18654"/>
                  </a:lnTo>
                  <a:lnTo>
                    <a:pt x="5725" y="19258"/>
                  </a:lnTo>
                  <a:lnTo>
                    <a:pt x="5271" y="18610"/>
                  </a:lnTo>
                  <a:close/>
                  <a:moveTo>
                    <a:pt x="9257" y="18848"/>
                  </a:moveTo>
                  <a:lnTo>
                    <a:pt x="10229" y="18891"/>
                  </a:lnTo>
                  <a:lnTo>
                    <a:pt x="9721" y="19507"/>
                  </a:lnTo>
                  <a:lnTo>
                    <a:pt x="9257" y="18848"/>
                  </a:lnTo>
                  <a:close/>
                  <a:moveTo>
                    <a:pt x="5250" y="18924"/>
                  </a:moveTo>
                  <a:lnTo>
                    <a:pt x="5466" y="19388"/>
                  </a:lnTo>
                  <a:lnTo>
                    <a:pt x="4980" y="19831"/>
                  </a:lnTo>
                  <a:lnTo>
                    <a:pt x="4980" y="19831"/>
                  </a:lnTo>
                  <a:lnTo>
                    <a:pt x="5250" y="18924"/>
                  </a:lnTo>
                  <a:close/>
                  <a:moveTo>
                    <a:pt x="5617" y="19485"/>
                  </a:moveTo>
                  <a:lnTo>
                    <a:pt x="5801" y="20047"/>
                  </a:lnTo>
                  <a:lnTo>
                    <a:pt x="4969" y="20014"/>
                  </a:lnTo>
                  <a:lnTo>
                    <a:pt x="5617" y="19485"/>
                  </a:lnTo>
                  <a:close/>
                  <a:moveTo>
                    <a:pt x="6222" y="18967"/>
                  </a:moveTo>
                  <a:lnTo>
                    <a:pt x="5984" y="20058"/>
                  </a:lnTo>
                  <a:lnTo>
                    <a:pt x="5833" y="19410"/>
                  </a:lnTo>
                  <a:lnTo>
                    <a:pt x="6222" y="18967"/>
                  </a:lnTo>
                  <a:close/>
                  <a:moveTo>
                    <a:pt x="10218" y="19204"/>
                  </a:moveTo>
                  <a:lnTo>
                    <a:pt x="10413" y="20133"/>
                  </a:lnTo>
                  <a:lnTo>
                    <a:pt x="10413" y="20133"/>
                  </a:lnTo>
                  <a:lnTo>
                    <a:pt x="9959" y="19658"/>
                  </a:lnTo>
                  <a:lnTo>
                    <a:pt x="10218" y="19204"/>
                  </a:lnTo>
                  <a:close/>
                  <a:moveTo>
                    <a:pt x="7259" y="16969"/>
                  </a:moveTo>
                  <a:lnTo>
                    <a:pt x="8242" y="17012"/>
                  </a:lnTo>
                  <a:lnTo>
                    <a:pt x="8760" y="20176"/>
                  </a:lnTo>
                  <a:lnTo>
                    <a:pt x="6427" y="20079"/>
                  </a:lnTo>
                  <a:lnTo>
                    <a:pt x="7259" y="16969"/>
                  </a:lnTo>
                  <a:close/>
                  <a:moveTo>
                    <a:pt x="9246" y="19161"/>
                  </a:moveTo>
                  <a:lnTo>
                    <a:pt x="9592" y="19636"/>
                  </a:lnTo>
                  <a:lnTo>
                    <a:pt x="9376" y="20274"/>
                  </a:lnTo>
                  <a:lnTo>
                    <a:pt x="9246" y="19161"/>
                  </a:lnTo>
                  <a:close/>
                  <a:moveTo>
                    <a:pt x="9797" y="19744"/>
                  </a:moveTo>
                  <a:lnTo>
                    <a:pt x="10402" y="20317"/>
                  </a:lnTo>
                  <a:lnTo>
                    <a:pt x="9559" y="20284"/>
                  </a:lnTo>
                  <a:lnTo>
                    <a:pt x="9797" y="19744"/>
                  </a:lnTo>
                  <a:close/>
                  <a:moveTo>
                    <a:pt x="6071" y="22110"/>
                  </a:moveTo>
                  <a:lnTo>
                    <a:pt x="7021" y="22142"/>
                  </a:lnTo>
                  <a:lnTo>
                    <a:pt x="6546" y="22358"/>
                  </a:lnTo>
                  <a:lnTo>
                    <a:pt x="6071" y="22110"/>
                  </a:lnTo>
                  <a:close/>
                  <a:moveTo>
                    <a:pt x="3662" y="22002"/>
                  </a:moveTo>
                  <a:lnTo>
                    <a:pt x="5120" y="22067"/>
                  </a:lnTo>
                  <a:lnTo>
                    <a:pt x="4105" y="22466"/>
                  </a:lnTo>
                  <a:lnTo>
                    <a:pt x="3662" y="22002"/>
                  </a:lnTo>
                  <a:close/>
                  <a:moveTo>
                    <a:pt x="8112" y="22196"/>
                  </a:moveTo>
                  <a:lnTo>
                    <a:pt x="9343" y="22250"/>
                  </a:lnTo>
                  <a:lnTo>
                    <a:pt x="8652" y="22563"/>
                  </a:lnTo>
                  <a:lnTo>
                    <a:pt x="8112" y="22196"/>
                  </a:lnTo>
                  <a:close/>
                  <a:moveTo>
                    <a:pt x="7496" y="22164"/>
                  </a:moveTo>
                  <a:lnTo>
                    <a:pt x="8328" y="22650"/>
                  </a:lnTo>
                  <a:lnTo>
                    <a:pt x="7583" y="22866"/>
                  </a:lnTo>
                  <a:lnTo>
                    <a:pt x="6784" y="22585"/>
                  </a:lnTo>
                  <a:lnTo>
                    <a:pt x="7496" y="22164"/>
                  </a:lnTo>
                  <a:close/>
                  <a:moveTo>
                    <a:pt x="10218" y="22293"/>
                  </a:moveTo>
                  <a:lnTo>
                    <a:pt x="11655" y="22358"/>
                  </a:lnTo>
                  <a:lnTo>
                    <a:pt x="11126" y="22931"/>
                  </a:lnTo>
                  <a:lnTo>
                    <a:pt x="10218" y="22293"/>
                  </a:lnTo>
                  <a:close/>
                  <a:moveTo>
                    <a:pt x="3511" y="22142"/>
                  </a:moveTo>
                  <a:lnTo>
                    <a:pt x="3889" y="22607"/>
                  </a:lnTo>
                  <a:lnTo>
                    <a:pt x="2982" y="23017"/>
                  </a:lnTo>
                  <a:lnTo>
                    <a:pt x="3511" y="22142"/>
                  </a:lnTo>
                  <a:close/>
                  <a:moveTo>
                    <a:pt x="5660" y="22239"/>
                  </a:moveTo>
                  <a:lnTo>
                    <a:pt x="6319" y="22563"/>
                  </a:lnTo>
                  <a:lnTo>
                    <a:pt x="5293" y="23114"/>
                  </a:lnTo>
                  <a:lnTo>
                    <a:pt x="5660" y="22239"/>
                  </a:lnTo>
                  <a:close/>
                  <a:moveTo>
                    <a:pt x="5336" y="22229"/>
                  </a:moveTo>
                  <a:lnTo>
                    <a:pt x="4915" y="23287"/>
                  </a:lnTo>
                  <a:lnTo>
                    <a:pt x="4375" y="22628"/>
                  </a:lnTo>
                  <a:lnTo>
                    <a:pt x="5336" y="22229"/>
                  </a:lnTo>
                  <a:close/>
                  <a:moveTo>
                    <a:pt x="9657" y="22423"/>
                  </a:moveTo>
                  <a:lnTo>
                    <a:pt x="9948" y="23320"/>
                  </a:lnTo>
                  <a:lnTo>
                    <a:pt x="8847" y="22833"/>
                  </a:lnTo>
                  <a:lnTo>
                    <a:pt x="8933" y="22790"/>
                  </a:lnTo>
                  <a:lnTo>
                    <a:pt x="9657" y="22423"/>
                  </a:lnTo>
                  <a:close/>
                  <a:moveTo>
                    <a:pt x="4126" y="22758"/>
                  </a:moveTo>
                  <a:lnTo>
                    <a:pt x="4667" y="23406"/>
                  </a:lnTo>
                  <a:lnTo>
                    <a:pt x="2960" y="23330"/>
                  </a:lnTo>
                  <a:lnTo>
                    <a:pt x="4126" y="22758"/>
                  </a:lnTo>
                  <a:close/>
                  <a:moveTo>
                    <a:pt x="11752" y="22585"/>
                  </a:moveTo>
                  <a:lnTo>
                    <a:pt x="12260" y="23622"/>
                  </a:lnTo>
                  <a:lnTo>
                    <a:pt x="11374" y="22941"/>
                  </a:lnTo>
                  <a:lnTo>
                    <a:pt x="11752" y="22585"/>
                  </a:lnTo>
                  <a:close/>
                  <a:moveTo>
                    <a:pt x="9991" y="22434"/>
                  </a:moveTo>
                  <a:lnTo>
                    <a:pt x="10888" y="23017"/>
                  </a:lnTo>
                  <a:lnTo>
                    <a:pt x="10272" y="23654"/>
                  </a:lnTo>
                  <a:lnTo>
                    <a:pt x="9991" y="22434"/>
                  </a:lnTo>
                  <a:close/>
                  <a:moveTo>
                    <a:pt x="11147" y="23093"/>
                  </a:moveTo>
                  <a:lnTo>
                    <a:pt x="12054" y="23730"/>
                  </a:lnTo>
                  <a:lnTo>
                    <a:pt x="12054" y="23730"/>
                  </a:lnTo>
                  <a:lnTo>
                    <a:pt x="10542" y="23665"/>
                  </a:lnTo>
                  <a:lnTo>
                    <a:pt x="11147" y="23093"/>
                  </a:lnTo>
                  <a:close/>
                  <a:moveTo>
                    <a:pt x="2830" y="23644"/>
                  </a:moveTo>
                  <a:lnTo>
                    <a:pt x="4321" y="23708"/>
                  </a:lnTo>
                  <a:lnTo>
                    <a:pt x="3241" y="24346"/>
                  </a:lnTo>
                  <a:lnTo>
                    <a:pt x="3165" y="24389"/>
                  </a:lnTo>
                  <a:lnTo>
                    <a:pt x="2830" y="23644"/>
                  </a:lnTo>
                  <a:close/>
                  <a:moveTo>
                    <a:pt x="10650" y="23989"/>
                  </a:moveTo>
                  <a:lnTo>
                    <a:pt x="12227" y="24054"/>
                  </a:lnTo>
                  <a:lnTo>
                    <a:pt x="11730" y="24767"/>
                  </a:lnTo>
                  <a:lnTo>
                    <a:pt x="10650" y="23989"/>
                  </a:lnTo>
                  <a:close/>
                  <a:moveTo>
                    <a:pt x="2625" y="23860"/>
                  </a:moveTo>
                  <a:lnTo>
                    <a:pt x="2917" y="24378"/>
                  </a:lnTo>
                  <a:lnTo>
                    <a:pt x="2236" y="24842"/>
                  </a:lnTo>
                  <a:lnTo>
                    <a:pt x="2236" y="24842"/>
                  </a:lnTo>
                  <a:lnTo>
                    <a:pt x="2625" y="23860"/>
                  </a:lnTo>
                  <a:close/>
                  <a:moveTo>
                    <a:pt x="4202" y="24065"/>
                  </a:moveTo>
                  <a:lnTo>
                    <a:pt x="3651" y="24907"/>
                  </a:lnTo>
                  <a:lnTo>
                    <a:pt x="3392" y="24659"/>
                  </a:lnTo>
                  <a:lnTo>
                    <a:pt x="4202" y="24065"/>
                  </a:lnTo>
                  <a:close/>
                  <a:moveTo>
                    <a:pt x="3154" y="24648"/>
                  </a:moveTo>
                  <a:lnTo>
                    <a:pt x="3370" y="25134"/>
                  </a:lnTo>
                  <a:lnTo>
                    <a:pt x="2388" y="25091"/>
                  </a:lnTo>
                  <a:lnTo>
                    <a:pt x="3154" y="24648"/>
                  </a:lnTo>
                  <a:close/>
                  <a:moveTo>
                    <a:pt x="12432" y="24313"/>
                  </a:moveTo>
                  <a:lnTo>
                    <a:pt x="12810" y="25329"/>
                  </a:lnTo>
                  <a:lnTo>
                    <a:pt x="12022" y="24853"/>
                  </a:lnTo>
                  <a:lnTo>
                    <a:pt x="12432" y="24313"/>
                  </a:lnTo>
                  <a:close/>
                  <a:moveTo>
                    <a:pt x="10823" y="24540"/>
                  </a:moveTo>
                  <a:lnTo>
                    <a:pt x="11720" y="24972"/>
                  </a:lnTo>
                  <a:lnTo>
                    <a:pt x="11514" y="25361"/>
                  </a:lnTo>
                  <a:lnTo>
                    <a:pt x="10823" y="24540"/>
                  </a:lnTo>
                  <a:close/>
                  <a:moveTo>
                    <a:pt x="12000" y="25048"/>
                  </a:moveTo>
                  <a:lnTo>
                    <a:pt x="12800" y="25555"/>
                  </a:lnTo>
                  <a:lnTo>
                    <a:pt x="12800" y="25555"/>
                  </a:lnTo>
                  <a:lnTo>
                    <a:pt x="11709" y="25501"/>
                  </a:lnTo>
                  <a:lnTo>
                    <a:pt x="12000" y="25048"/>
                  </a:lnTo>
                  <a:close/>
                  <a:moveTo>
                    <a:pt x="2118" y="25383"/>
                  </a:moveTo>
                  <a:lnTo>
                    <a:pt x="3133" y="25437"/>
                  </a:lnTo>
                  <a:lnTo>
                    <a:pt x="2355" y="25836"/>
                  </a:lnTo>
                  <a:lnTo>
                    <a:pt x="2118" y="25383"/>
                  </a:lnTo>
                  <a:close/>
                  <a:moveTo>
                    <a:pt x="11698" y="25815"/>
                  </a:moveTo>
                  <a:lnTo>
                    <a:pt x="12908" y="25869"/>
                  </a:lnTo>
                  <a:lnTo>
                    <a:pt x="12573" y="26301"/>
                  </a:lnTo>
                  <a:lnTo>
                    <a:pt x="11698" y="25815"/>
                  </a:lnTo>
                  <a:close/>
                  <a:moveTo>
                    <a:pt x="1847" y="25599"/>
                  </a:moveTo>
                  <a:lnTo>
                    <a:pt x="2085" y="26041"/>
                  </a:lnTo>
                  <a:lnTo>
                    <a:pt x="1351" y="26441"/>
                  </a:lnTo>
                  <a:lnTo>
                    <a:pt x="1847" y="25599"/>
                  </a:lnTo>
                  <a:close/>
                  <a:moveTo>
                    <a:pt x="3230" y="25663"/>
                  </a:moveTo>
                  <a:lnTo>
                    <a:pt x="2733" y="26484"/>
                  </a:lnTo>
                  <a:lnTo>
                    <a:pt x="2485" y="26041"/>
                  </a:lnTo>
                  <a:lnTo>
                    <a:pt x="3230" y="25663"/>
                  </a:lnTo>
                  <a:close/>
                  <a:moveTo>
                    <a:pt x="2334" y="26214"/>
                  </a:moveTo>
                  <a:lnTo>
                    <a:pt x="2560" y="26614"/>
                  </a:lnTo>
                  <a:lnTo>
                    <a:pt x="2560" y="26614"/>
                  </a:lnTo>
                  <a:lnTo>
                    <a:pt x="1545" y="26571"/>
                  </a:lnTo>
                  <a:lnTo>
                    <a:pt x="2334" y="26214"/>
                  </a:lnTo>
                  <a:close/>
                  <a:moveTo>
                    <a:pt x="11666" y="26020"/>
                  </a:moveTo>
                  <a:lnTo>
                    <a:pt x="12443" y="26495"/>
                  </a:lnTo>
                  <a:lnTo>
                    <a:pt x="12087" y="26895"/>
                  </a:lnTo>
                  <a:lnTo>
                    <a:pt x="11666" y="26160"/>
                  </a:lnTo>
                  <a:lnTo>
                    <a:pt x="11666" y="26020"/>
                  </a:lnTo>
                  <a:close/>
                  <a:moveTo>
                    <a:pt x="13113" y="26095"/>
                  </a:moveTo>
                  <a:lnTo>
                    <a:pt x="13437" y="26905"/>
                  </a:lnTo>
                  <a:lnTo>
                    <a:pt x="13437" y="26905"/>
                  </a:lnTo>
                  <a:lnTo>
                    <a:pt x="12756" y="26473"/>
                  </a:lnTo>
                  <a:lnTo>
                    <a:pt x="13113" y="26095"/>
                  </a:lnTo>
                  <a:close/>
                  <a:moveTo>
                    <a:pt x="12735" y="26679"/>
                  </a:moveTo>
                  <a:lnTo>
                    <a:pt x="13264" y="27089"/>
                  </a:lnTo>
                  <a:lnTo>
                    <a:pt x="12238" y="27046"/>
                  </a:lnTo>
                  <a:lnTo>
                    <a:pt x="12735" y="26679"/>
                  </a:lnTo>
                  <a:close/>
                  <a:moveTo>
                    <a:pt x="1124" y="26841"/>
                  </a:moveTo>
                  <a:lnTo>
                    <a:pt x="2452" y="26895"/>
                  </a:lnTo>
                  <a:lnTo>
                    <a:pt x="1588" y="27381"/>
                  </a:lnTo>
                  <a:lnTo>
                    <a:pt x="1124" y="26841"/>
                  </a:lnTo>
                  <a:close/>
                  <a:moveTo>
                    <a:pt x="929" y="27121"/>
                  </a:moveTo>
                  <a:lnTo>
                    <a:pt x="1297" y="27510"/>
                  </a:lnTo>
                  <a:lnTo>
                    <a:pt x="584" y="27856"/>
                  </a:lnTo>
                  <a:lnTo>
                    <a:pt x="584" y="27856"/>
                  </a:lnTo>
                  <a:lnTo>
                    <a:pt x="929" y="27121"/>
                  </a:lnTo>
                  <a:close/>
                  <a:moveTo>
                    <a:pt x="2290" y="27175"/>
                  </a:moveTo>
                  <a:lnTo>
                    <a:pt x="1999" y="27921"/>
                  </a:lnTo>
                  <a:lnTo>
                    <a:pt x="1750" y="27532"/>
                  </a:lnTo>
                  <a:lnTo>
                    <a:pt x="2290" y="27175"/>
                  </a:lnTo>
                  <a:close/>
                  <a:moveTo>
                    <a:pt x="1448" y="27640"/>
                  </a:moveTo>
                  <a:lnTo>
                    <a:pt x="1729" y="28072"/>
                  </a:lnTo>
                  <a:lnTo>
                    <a:pt x="1729" y="28072"/>
                  </a:lnTo>
                  <a:lnTo>
                    <a:pt x="800" y="28029"/>
                  </a:lnTo>
                  <a:lnTo>
                    <a:pt x="1448" y="27640"/>
                  </a:lnTo>
                  <a:close/>
                  <a:moveTo>
                    <a:pt x="12432" y="27240"/>
                  </a:moveTo>
                  <a:lnTo>
                    <a:pt x="13523" y="27391"/>
                  </a:lnTo>
                  <a:lnTo>
                    <a:pt x="14085" y="28461"/>
                  </a:lnTo>
                  <a:lnTo>
                    <a:pt x="12432" y="27240"/>
                  </a:lnTo>
                  <a:close/>
                  <a:moveTo>
                    <a:pt x="12292" y="27532"/>
                  </a:moveTo>
                  <a:lnTo>
                    <a:pt x="13750" y="28612"/>
                  </a:lnTo>
                  <a:lnTo>
                    <a:pt x="12648" y="28569"/>
                  </a:lnTo>
                  <a:lnTo>
                    <a:pt x="12292" y="27532"/>
                  </a:lnTo>
                  <a:close/>
                  <a:moveTo>
                    <a:pt x="8512" y="0"/>
                  </a:moveTo>
                  <a:lnTo>
                    <a:pt x="8436" y="908"/>
                  </a:lnTo>
                  <a:lnTo>
                    <a:pt x="8069" y="1242"/>
                  </a:lnTo>
                  <a:lnTo>
                    <a:pt x="7993" y="2279"/>
                  </a:lnTo>
                  <a:lnTo>
                    <a:pt x="8166" y="2322"/>
                  </a:lnTo>
                  <a:lnTo>
                    <a:pt x="7939" y="5044"/>
                  </a:lnTo>
                  <a:cubicBezTo>
                    <a:pt x="7939" y="5044"/>
                    <a:pt x="7226" y="13015"/>
                    <a:pt x="6751" y="13523"/>
                  </a:cubicBezTo>
                  <a:lnTo>
                    <a:pt x="5919" y="13523"/>
                  </a:lnTo>
                  <a:lnTo>
                    <a:pt x="5833" y="14571"/>
                  </a:lnTo>
                  <a:lnTo>
                    <a:pt x="6071" y="14614"/>
                  </a:lnTo>
                  <a:lnTo>
                    <a:pt x="6017" y="15197"/>
                  </a:lnTo>
                  <a:lnTo>
                    <a:pt x="4440" y="19928"/>
                  </a:lnTo>
                  <a:lnTo>
                    <a:pt x="2906" y="19885"/>
                  </a:lnTo>
                  <a:lnTo>
                    <a:pt x="2852" y="21008"/>
                  </a:lnTo>
                  <a:lnTo>
                    <a:pt x="3165" y="21051"/>
                  </a:lnTo>
                  <a:lnTo>
                    <a:pt x="3100" y="21786"/>
                  </a:lnTo>
                  <a:lnTo>
                    <a:pt x="1" y="28439"/>
                  </a:lnTo>
                  <a:lnTo>
                    <a:pt x="2776" y="28569"/>
                  </a:lnTo>
                  <a:cubicBezTo>
                    <a:pt x="2776" y="28569"/>
                    <a:pt x="4380" y="23851"/>
                    <a:pt x="7427" y="23851"/>
                  </a:cubicBezTo>
                  <a:cubicBezTo>
                    <a:pt x="7503" y="23851"/>
                    <a:pt x="7580" y="23854"/>
                    <a:pt x="7658" y="23860"/>
                  </a:cubicBezTo>
                  <a:cubicBezTo>
                    <a:pt x="7658" y="23860"/>
                    <a:pt x="7745" y="23840"/>
                    <a:pt x="7897" y="23840"/>
                  </a:cubicBezTo>
                  <a:cubicBezTo>
                    <a:pt x="8604" y="23840"/>
                    <a:pt x="10712" y="24258"/>
                    <a:pt x="11957" y="28979"/>
                  </a:cubicBezTo>
                  <a:lnTo>
                    <a:pt x="14776" y="29109"/>
                  </a:lnTo>
                  <a:lnTo>
                    <a:pt x="12044" y="22369"/>
                  </a:lnTo>
                  <a:lnTo>
                    <a:pt x="12087" y="21483"/>
                  </a:lnTo>
                  <a:lnTo>
                    <a:pt x="12508" y="21505"/>
                  </a:lnTo>
                  <a:lnTo>
                    <a:pt x="12497" y="20317"/>
                  </a:lnTo>
                  <a:lnTo>
                    <a:pt x="10899" y="20241"/>
                  </a:lnTo>
                  <a:lnTo>
                    <a:pt x="9678" y="15467"/>
                  </a:lnTo>
                  <a:lnTo>
                    <a:pt x="9711" y="14733"/>
                  </a:lnTo>
                  <a:lnTo>
                    <a:pt x="9916" y="14744"/>
                  </a:lnTo>
                  <a:lnTo>
                    <a:pt x="9927" y="13663"/>
                  </a:lnTo>
                  <a:lnTo>
                    <a:pt x="9333" y="13642"/>
                  </a:lnTo>
                  <a:cubicBezTo>
                    <a:pt x="9333" y="13642"/>
                    <a:pt x="8684" y="6265"/>
                    <a:pt x="8825" y="2355"/>
                  </a:cubicBezTo>
                  <a:lnTo>
                    <a:pt x="8825" y="2355"/>
                  </a:lnTo>
                  <a:lnTo>
                    <a:pt x="8998" y="2366"/>
                  </a:lnTo>
                  <a:lnTo>
                    <a:pt x="9084" y="1318"/>
                  </a:lnTo>
                  <a:lnTo>
                    <a:pt x="8641" y="918"/>
                  </a:lnTo>
                  <a:lnTo>
                    <a:pt x="8674" y="1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19"/>
          <p:cNvGrpSpPr/>
          <p:nvPr/>
        </p:nvGrpSpPr>
        <p:grpSpPr>
          <a:xfrm>
            <a:off x="3708679" y="1934250"/>
            <a:ext cx="324578" cy="739603"/>
            <a:chOff x="7424625" y="2570953"/>
            <a:chExt cx="1572568" cy="3583345"/>
          </a:xfrm>
        </p:grpSpPr>
        <p:sp>
          <p:nvSpPr>
            <p:cNvPr id="1181" name="Google Shape;1181;p19"/>
            <p:cNvSpPr/>
            <p:nvPr/>
          </p:nvSpPr>
          <p:spPr>
            <a:xfrm>
              <a:off x="7722423" y="2961943"/>
              <a:ext cx="1172471" cy="2859884"/>
            </a:xfrm>
            <a:custGeom>
              <a:rect b="b" l="l" r="r" t="t"/>
              <a:pathLst>
                <a:path extrusionOk="0" h="22924" w="9398">
                  <a:moveTo>
                    <a:pt x="596" y="0"/>
                  </a:moveTo>
                  <a:cubicBezTo>
                    <a:pt x="434" y="0"/>
                    <a:pt x="314" y="36"/>
                    <a:pt x="314" y="36"/>
                  </a:cubicBezTo>
                  <a:cubicBezTo>
                    <a:pt x="0" y="566"/>
                    <a:pt x="670" y="1149"/>
                    <a:pt x="670" y="1149"/>
                  </a:cubicBezTo>
                  <a:lnTo>
                    <a:pt x="940" y="2305"/>
                  </a:lnTo>
                  <a:cubicBezTo>
                    <a:pt x="1275" y="3666"/>
                    <a:pt x="897" y="4033"/>
                    <a:pt x="897" y="4033"/>
                  </a:cubicBezTo>
                  <a:lnTo>
                    <a:pt x="1178" y="5135"/>
                  </a:lnTo>
                  <a:cubicBezTo>
                    <a:pt x="854" y="5642"/>
                    <a:pt x="670" y="6225"/>
                    <a:pt x="670" y="6819"/>
                  </a:cubicBezTo>
                  <a:lnTo>
                    <a:pt x="951" y="7089"/>
                  </a:lnTo>
                  <a:lnTo>
                    <a:pt x="1318" y="7468"/>
                  </a:lnTo>
                  <a:lnTo>
                    <a:pt x="951" y="7802"/>
                  </a:lnTo>
                  <a:lnTo>
                    <a:pt x="1318" y="8213"/>
                  </a:lnTo>
                  <a:lnTo>
                    <a:pt x="1685" y="9336"/>
                  </a:lnTo>
                  <a:lnTo>
                    <a:pt x="1685" y="10006"/>
                  </a:lnTo>
                  <a:lnTo>
                    <a:pt x="951" y="11032"/>
                  </a:lnTo>
                  <a:lnTo>
                    <a:pt x="1685" y="12598"/>
                  </a:lnTo>
                  <a:lnTo>
                    <a:pt x="951" y="13397"/>
                  </a:lnTo>
                  <a:lnTo>
                    <a:pt x="1674" y="15266"/>
                  </a:lnTo>
                  <a:lnTo>
                    <a:pt x="1664" y="22384"/>
                  </a:lnTo>
                  <a:lnTo>
                    <a:pt x="940" y="22924"/>
                  </a:lnTo>
                  <a:lnTo>
                    <a:pt x="7496" y="22924"/>
                  </a:lnTo>
                  <a:lnTo>
                    <a:pt x="6794" y="22146"/>
                  </a:lnTo>
                  <a:lnTo>
                    <a:pt x="6751" y="20504"/>
                  </a:lnTo>
                  <a:cubicBezTo>
                    <a:pt x="7021" y="20202"/>
                    <a:pt x="7021" y="19705"/>
                    <a:pt x="7021" y="19705"/>
                  </a:cubicBezTo>
                  <a:lnTo>
                    <a:pt x="6978" y="18420"/>
                  </a:lnTo>
                  <a:lnTo>
                    <a:pt x="6978" y="18420"/>
                  </a:lnTo>
                  <a:cubicBezTo>
                    <a:pt x="7021" y="18488"/>
                    <a:pt x="7059" y="18518"/>
                    <a:pt x="7092" y="18518"/>
                  </a:cubicBezTo>
                  <a:cubicBezTo>
                    <a:pt x="7302" y="18518"/>
                    <a:pt x="7334" y="17361"/>
                    <a:pt x="7334" y="17361"/>
                  </a:cubicBezTo>
                  <a:cubicBezTo>
                    <a:pt x="7349" y="17368"/>
                    <a:pt x="7364" y="17371"/>
                    <a:pt x="7377" y="17371"/>
                  </a:cubicBezTo>
                  <a:cubicBezTo>
                    <a:pt x="7779" y="17371"/>
                    <a:pt x="7161" y="14251"/>
                    <a:pt x="7161" y="14251"/>
                  </a:cubicBezTo>
                  <a:cubicBezTo>
                    <a:pt x="8177" y="13948"/>
                    <a:pt x="8177" y="13278"/>
                    <a:pt x="8177" y="13278"/>
                  </a:cubicBezTo>
                  <a:cubicBezTo>
                    <a:pt x="8447" y="12922"/>
                    <a:pt x="8360" y="12036"/>
                    <a:pt x="8360" y="12036"/>
                  </a:cubicBezTo>
                  <a:cubicBezTo>
                    <a:pt x="9257" y="11950"/>
                    <a:pt x="9041" y="10395"/>
                    <a:pt x="9041" y="10395"/>
                  </a:cubicBezTo>
                  <a:lnTo>
                    <a:pt x="9397" y="9639"/>
                  </a:lnTo>
                  <a:lnTo>
                    <a:pt x="8155" y="9098"/>
                  </a:lnTo>
                  <a:lnTo>
                    <a:pt x="7799" y="9671"/>
                  </a:lnTo>
                  <a:cubicBezTo>
                    <a:pt x="7755" y="9673"/>
                    <a:pt x="7714" y="9675"/>
                    <a:pt x="7675" y="9675"/>
                  </a:cubicBezTo>
                  <a:cubicBezTo>
                    <a:pt x="7053" y="9675"/>
                    <a:pt x="6964" y="9363"/>
                    <a:pt x="6913" y="9098"/>
                  </a:cubicBezTo>
                  <a:cubicBezTo>
                    <a:pt x="6751" y="8202"/>
                    <a:pt x="6524" y="7856"/>
                    <a:pt x="6200" y="7673"/>
                  </a:cubicBezTo>
                  <a:cubicBezTo>
                    <a:pt x="5271" y="7154"/>
                    <a:pt x="5314" y="6387"/>
                    <a:pt x="5314" y="6387"/>
                  </a:cubicBezTo>
                  <a:lnTo>
                    <a:pt x="5314" y="6387"/>
                  </a:lnTo>
                  <a:cubicBezTo>
                    <a:pt x="5366" y="6398"/>
                    <a:pt x="5409" y="6402"/>
                    <a:pt x="5445" y="6402"/>
                  </a:cubicBezTo>
                  <a:cubicBezTo>
                    <a:pt x="5746" y="6402"/>
                    <a:pt x="5530" y="6074"/>
                    <a:pt x="5530" y="6074"/>
                  </a:cubicBezTo>
                  <a:lnTo>
                    <a:pt x="5228" y="5275"/>
                  </a:lnTo>
                  <a:cubicBezTo>
                    <a:pt x="4969" y="4346"/>
                    <a:pt x="4007" y="4346"/>
                    <a:pt x="4007" y="4346"/>
                  </a:cubicBezTo>
                  <a:cubicBezTo>
                    <a:pt x="3230" y="4346"/>
                    <a:pt x="3284" y="5232"/>
                    <a:pt x="3284" y="5232"/>
                  </a:cubicBezTo>
                  <a:lnTo>
                    <a:pt x="3284" y="5675"/>
                  </a:lnTo>
                  <a:lnTo>
                    <a:pt x="2971" y="5891"/>
                  </a:lnTo>
                  <a:lnTo>
                    <a:pt x="2614" y="5847"/>
                  </a:lnTo>
                  <a:cubicBezTo>
                    <a:pt x="2614" y="5361"/>
                    <a:pt x="2171" y="4562"/>
                    <a:pt x="2171" y="4562"/>
                  </a:cubicBezTo>
                  <a:cubicBezTo>
                    <a:pt x="2204" y="4000"/>
                    <a:pt x="2106" y="3439"/>
                    <a:pt x="1869" y="2920"/>
                  </a:cubicBezTo>
                  <a:lnTo>
                    <a:pt x="1426" y="1495"/>
                  </a:lnTo>
                  <a:cubicBezTo>
                    <a:pt x="1577" y="196"/>
                    <a:pt x="973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7810003" y="5372698"/>
              <a:ext cx="427294" cy="310016"/>
            </a:xfrm>
            <a:custGeom>
              <a:rect b="b" l="l" r="r" t="t"/>
              <a:pathLst>
                <a:path extrusionOk="0" h="2485" w="3425">
                  <a:moveTo>
                    <a:pt x="3413" y="0"/>
                  </a:moveTo>
                  <a:lnTo>
                    <a:pt x="962" y="1923"/>
                  </a:lnTo>
                  <a:lnTo>
                    <a:pt x="0" y="1923"/>
                  </a:lnTo>
                  <a:lnTo>
                    <a:pt x="454" y="2484"/>
                  </a:lnTo>
                  <a:lnTo>
                    <a:pt x="3424" y="2463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8618435" y="4098356"/>
              <a:ext cx="262989" cy="514864"/>
            </a:xfrm>
            <a:custGeom>
              <a:rect b="b" l="l" r="r" t="t"/>
              <a:pathLst>
                <a:path extrusionOk="0" h="4127" w="2108">
                  <a:moveTo>
                    <a:pt x="984" y="0"/>
                  </a:moveTo>
                  <a:lnTo>
                    <a:pt x="1" y="1242"/>
                  </a:lnTo>
                  <a:lnTo>
                    <a:pt x="1" y="4126"/>
                  </a:lnTo>
                  <a:lnTo>
                    <a:pt x="2107" y="476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8149594" y="3710486"/>
              <a:ext cx="149709" cy="148084"/>
            </a:xfrm>
            <a:custGeom>
              <a:rect b="b" l="l" r="r" t="t"/>
              <a:pathLst>
                <a:path extrusionOk="0" h="1187" w="1200">
                  <a:moveTo>
                    <a:pt x="498" y="1"/>
                  </a:moveTo>
                  <a:cubicBezTo>
                    <a:pt x="349" y="1"/>
                    <a:pt x="227" y="27"/>
                    <a:pt x="195" y="107"/>
                  </a:cubicBezTo>
                  <a:cubicBezTo>
                    <a:pt x="195" y="107"/>
                    <a:pt x="0" y="981"/>
                    <a:pt x="1199" y="1187"/>
                  </a:cubicBezTo>
                  <a:lnTo>
                    <a:pt x="1199" y="107"/>
                  </a:lnTo>
                  <a:cubicBezTo>
                    <a:pt x="1199" y="107"/>
                    <a:pt x="79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7718306" y="2962816"/>
              <a:ext cx="721098" cy="2577438"/>
            </a:xfrm>
            <a:custGeom>
              <a:rect b="b" l="l" r="r" t="t"/>
              <a:pathLst>
                <a:path extrusionOk="0" h="20660" w="5780">
                  <a:moveTo>
                    <a:pt x="663" y="0"/>
                  </a:moveTo>
                  <a:cubicBezTo>
                    <a:pt x="486" y="0"/>
                    <a:pt x="347" y="40"/>
                    <a:pt x="347" y="40"/>
                  </a:cubicBezTo>
                  <a:cubicBezTo>
                    <a:pt x="1" y="526"/>
                    <a:pt x="703" y="1142"/>
                    <a:pt x="703" y="1142"/>
                  </a:cubicBezTo>
                  <a:cubicBezTo>
                    <a:pt x="638" y="3713"/>
                    <a:pt x="1211" y="5138"/>
                    <a:pt x="1211" y="5138"/>
                  </a:cubicBezTo>
                  <a:cubicBezTo>
                    <a:pt x="843" y="5624"/>
                    <a:pt x="671" y="6218"/>
                    <a:pt x="692" y="6823"/>
                  </a:cubicBezTo>
                  <a:lnTo>
                    <a:pt x="1351" y="7471"/>
                  </a:lnTo>
                  <a:lnTo>
                    <a:pt x="1351" y="8206"/>
                  </a:lnTo>
                  <a:lnTo>
                    <a:pt x="1707" y="10010"/>
                  </a:lnTo>
                  <a:lnTo>
                    <a:pt x="973" y="11025"/>
                  </a:lnTo>
                  <a:lnTo>
                    <a:pt x="1621" y="12429"/>
                  </a:lnTo>
                  <a:lnTo>
                    <a:pt x="1707" y="15259"/>
                  </a:lnTo>
                  <a:lnTo>
                    <a:pt x="1697" y="20659"/>
                  </a:lnTo>
                  <a:lnTo>
                    <a:pt x="2431" y="20659"/>
                  </a:lnTo>
                  <a:lnTo>
                    <a:pt x="5110" y="18996"/>
                  </a:lnTo>
                  <a:lnTo>
                    <a:pt x="4030" y="18456"/>
                  </a:lnTo>
                  <a:cubicBezTo>
                    <a:pt x="4678" y="18132"/>
                    <a:pt x="5272" y="17689"/>
                    <a:pt x="5769" y="17160"/>
                  </a:cubicBezTo>
                  <a:lnTo>
                    <a:pt x="5779" y="7774"/>
                  </a:lnTo>
                  <a:cubicBezTo>
                    <a:pt x="5650" y="7709"/>
                    <a:pt x="5531" y="7644"/>
                    <a:pt x="5412" y="7590"/>
                  </a:cubicBezTo>
                  <a:cubicBezTo>
                    <a:pt x="5142" y="7439"/>
                    <a:pt x="4905" y="7309"/>
                    <a:pt x="4699" y="7180"/>
                  </a:cubicBezTo>
                  <a:cubicBezTo>
                    <a:pt x="4364" y="6985"/>
                    <a:pt x="4040" y="6769"/>
                    <a:pt x="3738" y="6532"/>
                  </a:cubicBezTo>
                  <a:cubicBezTo>
                    <a:pt x="3479" y="6337"/>
                    <a:pt x="3263" y="6100"/>
                    <a:pt x="3101" y="5819"/>
                  </a:cubicBezTo>
                  <a:lnTo>
                    <a:pt x="3004" y="5894"/>
                  </a:lnTo>
                  <a:lnTo>
                    <a:pt x="2647" y="5851"/>
                  </a:lnTo>
                  <a:cubicBezTo>
                    <a:pt x="2647" y="5657"/>
                    <a:pt x="2604" y="5462"/>
                    <a:pt x="2539" y="5290"/>
                  </a:cubicBezTo>
                  <a:cubicBezTo>
                    <a:pt x="2485" y="5106"/>
                    <a:pt x="2399" y="4933"/>
                    <a:pt x="2312" y="4760"/>
                  </a:cubicBezTo>
                  <a:lnTo>
                    <a:pt x="2064" y="4307"/>
                  </a:lnTo>
                  <a:lnTo>
                    <a:pt x="1297" y="1444"/>
                  </a:lnTo>
                  <a:cubicBezTo>
                    <a:pt x="1632" y="195"/>
                    <a:pt x="1055" y="0"/>
                    <a:pt x="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8145477" y="3486921"/>
              <a:ext cx="176657" cy="262485"/>
            </a:xfrm>
            <a:custGeom>
              <a:rect b="b" l="l" r="r" t="t"/>
              <a:pathLst>
                <a:path extrusionOk="0" h="2104" w="1416">
                  <a:moveTo>
                    <a:pt x="683" y="1"/>
                  </a:moveTo>
                  <a:cubicBezTo>
                    <a:pt x="483" y="1"/>
                    <a:pt x="262" y="87"/>
                    <a:pt x="33" y="332"/>
                  </a:cubicBezTo>
                  <a:lnTo>
                    <a:pt x="33" y="1661"/>
                  </a:lnTo>
                  <a:cubicBezTo>
                    <a:pt x="33" y="1661"/>
                    <a:pt x="1" y="2039"/>
                    <a:pt x="606" y="2093"/>
                  </a:cubicBezTo>
                  <a:cubicBezTo>
                    <a:pt x="681" y="2104"/>
                    <a:pt x="757" y="2104"/>
                    <a:pt x="843" y="2104"/>
                  </a:cubicBezTo>
                  <a:cubicBezTo>
                    <a:pt x="1016" y="2104"/>
                    <a:pt x="1221" y="2039"/>
                    <a:pt x="1416" y="1758"/>
                  </a:cubicBezTo>
                  <a:lnTo>
                    <a:pt x="1416" y="354"/>
                  </a:lnTo>
                  <a:cubicBezTo>
                    <a:pt x="1254" y="181"/>
                    <a:pt x="1059" y="73"/>
                    <a:pt x="843" y="19"/>
                  </a:cubicBezTo>
                  <a:cubicBezTo>
                    <a:pt x="792" y="8"/>
                    <a:pt x="738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7840943" y="3964866"/>
              <a:ext cx="518991" cy="901604"/>
            </a:xfrm>
            <a:custGeom>
              <a:rect b="b" l="l" r="r" t="t"/>
              <a:pathLst>
                <a:path extrusionOk="0" h="7227" w="4160">
                  <a:moveTo>
                    <a:pt x="4159" y="1"/>
                  </a:moveTo>
                  <a:lnTo>
                    <a:pt x="1" y="5358"/>
                  </a:lnTo>
                  <a:lnTo>
                    <a:pt x="724" y="7227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8285705" y="4036352"/>
              <a:ext cx="130746" cy="1138764"/>
            </a:xfrm>
            <a:custGeom>
              <a:rect b="b" l="l" r="r" t="t"/>
              <a:pathLst>
                <a:path extrusionOk="0" h="9128" w="1048">
                  <a:moveTo>
                    <a:pt x="875" y="0"/>
                  </a:moveTo>
                  <a:lnTo>
                    <a:pt x="367" y="3910"/>
                  </a:lnTo>
                  <a:cubicBezTo>
                    <a:pt x="0" y="6643"/>
                    <a:pt x="475" y="8652"/>
                    <a:pt x="616" y="9127"/>
                  </a:cubicBezTo>
                  <a:lnTo>
                    <a:pt x="1048" y="8728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8052533" y="5223114"/>
              <a:ext cx="404339" cy="456853"/>
            </a:xfrm>
            <a:custGeom>
              <a:rect b="b" l="l" r="r" t="t"/>
              <a:pathLst>
                <a:path extrusionOk="0" h="3662" w="3241">
                  <a:moveTo>
                    <a:pt x="2442" y="0"/>
                  </a:moveTo>
                  <a:lnTo>
                    <a:pt x="1016" y="1199"/>
                  </a:lnTo>
                  <a:lnTo>
                    <a:pt x="1016" y="2798"/>
                  </a:lnTo>
                  <a:lnTo>
                    <a:pt x="1" y="3662"/>
                  </a:lnTo>
                  <a:lnTo>
                    <a:pt x="3241" y="3662"/>
                  </a:lnTo>
                  <a:lnTo>
                    <a:pt x="2431" y="2614"/>
                  </a:lnTo>
                  <a:cubicBezTo>
                    <a:pt x="2820" y="929"/>
                    <a:pt x="2442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7710321" y="2776428"/>
              <a:ext cx="206224" cy="132240"/>
            </a:xfrm>
            <a:custGeom>
              <a:rect b="b" l="l" r="r" t="t"/>
              <a:pathLst>
                <a:path extrusionOk="0" h="1060" w="1653">
                  <a:moveTo>
                    <a:pt x="367" y="1"/>
                  </a:moveTo>
                  <a:cubicBezTo>
                    <a:pt x="259" y="1"/>
                    <a:pt x="151" y="55"/>
                    <a:pt x="87" y="163"/>
                  </a:cubicBezTo>
                  <a:cubicBezTo>
                    <a:pt x="32" y="271"/>
                    <a:pt x="0" y="400"/>
                    <a:pt x="11" y="530"/>
                  </a:cubicBezTo>
                  <a:cubicBezTo>
                    <a:pt x="11" y="573"/>
                    <a:pt x="11" y="616"/>
                    <a:pt x="22" y="649"/>
                  </a:cubicBezTo>
                  <a:cubicBezTo>
                    <a:pt x="43" y="757"/>
                    <a:pt x="97" y="843"/>
                    <a:pt x="162" y="919"/>
                  </a:cubicBezTo>
                  <a:cubicBezTo>
                    <a:pt x="227" y="973"/>
                    <a:pt x="292" y="1016"/>
                    <a:pt x="367" y="1037"/>
                  </a:cubicBezTo>
                  <a:cubicBezTo>
                    <a:pt x="411" y="1048"/>
                    <a:pt x="454" y="1059"/>
                    <a:pt x="486" y="1059"/>
                  </a:cubicBezTo>
                  <a:lnTo>
                    <a:pt x="1167" y="1059"/>
                  </a:lnTo>
                  <a:cubicBezTo>
                    <a:pt x="1210" y="1059"/>
                    <a:pt x="1242" y="1048"/>
                    <a:pt x="1285" y="1037"/>
                  </a:cubicBezTo>
                  <a:cubicBezTo>
                    <a:pt x="1361" y="1016"/>
                    <a:pt x="1437" y="983"/>
                    <a:pt x="1491" y="919"/>
                  </a:cubicBezTo>
                  <a:cubicBezTo>
                    <a:pt x="1566" y="854"/>
                    <a:pt x="1620" y="757"/>
                    <a:pt x="1631" y="649"/>
                  </a:cubicBezTo>
                  <a:cubicBezTo>
                    <a:pt x="1642" y="616"/>
                    <a:pt x="1653" y="573"/>
                    <a:pt x="1653" y="530"/>
                  </a:cubicBezTo>
                  <a:cubicBezTo>
                    <a:pt x="1653" y="238"/>
                    <a:pt x="1555" y="1"/>
                    <a:pt x="1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7927275" y="3857076"/>
              <a:ext cx="97061" cy="353181"/>
            </a:xfrm>
            <a:custGeom>
              <a:rect b="b" l="l" r="r" t="t"/>
              <a:pathLst>
                <a:path extrusionOk="0" h="2831" w="778">
                  <a:moveTo>
                    <a:pt x="778" y="1"/>
                  </a:moveTo>
                  <a:lnTo>
                    <a:pt x="0" y="2042"/>
                  </a:lnTo>
                  <a:lnTo>
                    <a:pt x="43" y="2831"/>
                  </a:lnTo>
                  <a:lnTo>
                    <a:pt x="389" y="250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7840943" y="3618665"/>
              <a:ext cx="349196" cy="415060"/>
            </a:xfrm>
            <a:custGeom>
              <a:rect b="b" l="l" r="r" t="t"/>
              <a:pathLst>
                <a:path extrusionOk="0" h="3327" w="2799">
                  <a:moveTo>
                    <a:pt x="1535" y="0"/>
                  </a:moveTo>
                  <a:lnTo>
                    <a:pt x="1" y="1836"/>
                  </a:lnTo>
                  <a:lnTo>
                    <a:pt x="368" y="2214"/>
                  </a:lnTo>
                  <a:lnTo>
                    <a:pt x="1" y="2549"/>
                  </a:lnTo>
                  <a:lnTo>
                    <a:pt x="368" y="2949"/>
                  </a:lnTo>
                  <a:lnTo>
                    <a:pt x="487" y="3327"/>
                  </a:lnTo>
                  <a:cubicBezTo>
                    <a:pt x="1081" y="1476"/>
                    <a:pt x="1306" y="1268"/>
                    <a:pt x="1377" y="1268"/>
                  </a:cubicBezTo>
                  <a:cubicBezTo>
                    <a:pt x="1397" y="1268"/>
                    <a:pt x="1405" y="1285"/>
                    <a:pt x="1405" y="1285"/>
                  </a:cubicBezTo>
                  <a:cubicBezTo>
                    <a:pt x="1493" y="1483"/>
                    <a:pt x="1623" y="1543"/>
                    <a:pt x="1750" y="1543"/>
                  </a:cubicBezTo>
                  <a:cubicBezTo>
                    <a:pt x="1950" y="1543"/>
                    <a:pt x="2139" y="1393"/>
                    <a:pt x="2139" y="1393"/>
                  </a:cubicBezTo>
                  <a:cubicBezTo>
                    <a:pt x="2172" y="1620"/>
                    <a:pt x="2172" y="1858"/>
                    <a:pt x="2139" y="2085"/>
                  </a:cubicBezTo>
                  <a:cubicBezTo>
                    <a:pt x="2269" y="1998"/>
                    <a:pt x="2647" y="1458"/>
                    <a:pt x="2766" y="1275"/>
                  </a:cubicBezTo>
                  <a:lnTo>
                    <a:pt x="2798" y="1221"/>
                  </a:lnTo>
                  <a:cubicBezTo>
                    <a:pt x="2517" y="1069"/>
                    <a:pt x="2291" y="843"/>
                    <a:pt x="2139" y="551"/>
                  </a:cubicBezTo>
                  <a:lnTo>
                    <a:pt x="2129" y="562"/>
                  </a:lnTo>
                  <a:lnTo>
                    <a:pt x="2021" y="637"/>
                  </a:lnTo>
                  <a:lnTo>
                    <a:pt x="1664" y="594"/>
                  </a:lnTo>
                  <a:cubicBezTo>
                    <a:pt x="1697" y="400"/>
                    <a:pt x="1664" y="195"/>
                    <a:pt x="1567" y="33"/>
                  </a:cubicBezTo>
                  <a:cubicBezTo>
                    <a:pt x="1556" y="22"/>
                    <a:pt x="1545" y="11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7832834" y="3010847"/>
              <a:ext cx="174037" cy="572875"/>
            </a:xfrm>
            <a:custGeom>
              <a:rect b="b" l="l" r="r" t="t"/>
              <a:pathLst>
                <a:path extrusionOk="0" h="4592" w="1395">
                  <a:moveTo>
                    <a:pt x="422" y="1"/>
                  </a:moveTo>
                  <a:cubicBezTo>
                    <a:pt x="120" y="519"/>
                    <a:pt x="1" y="1103"/>
                    <a:pt x="77" y="1697"/>
                  </a:cubicBezTo>
                  <a:cubicBezTo>
                    <a:pt x="109" y="1956"/>
                    <a:pt x="811" y="3295"/>
                    <a:pt x="811" y="3295"/>
                  </a:cubicBezTo>
                  <a:cubicBezTo>
                    <a:pt x="951" y="3747"/>
                    <a:pt x="823" y="4253"/>
                    <a:pt x="480" y="4588"/>
                  </a:cubicBezTo>
                  <a:lnTo>
                    <a:pt x="480" y="4588"/>
                  </a:lnTo>
                  <a:cubicBezTo>
                    <a:pt x="659" y="4418"/>
                    <a:pt x="1394" y="4375"/>
                    <a:pt x="1394" y="4375"/>
                  </a:cubicBezTo>
                  <a:lnTo>
                    <a:pt x="1286" y="4181"/>
                  </a:lnTo>
                  <a:cubicBezTo>
                    <a:pt x="1351" y="3770"/>
                    <a:pt x="1297" y="3360"/>
                    <a:pt x="1157" y="2982"/>
                  </a:cubicBezTo>
                  <a:lnTo>
                    <a:pt x="541" y="1113"/>
                  </a:lnTo>
                  <a:cubicBezTo>
                    <a:pt x="681" y="303"/>
                    <a:pt x="422" y="1"/>
                    <a:pt x="422" y="1"/>
                  </a:cubicBezTo>
                  <a:close/>
                  <a:moveTo>
                    <a:pt x="480" y="4588"/>
                  </a:moveTo>
                  <a:cubicBezTo>
                    <a:pt x="479" y="4589"/>
                    <a:pt x="477" y="4590"/>
                    <a:pt x="476" y="4591"/>
                  </a:cubicBezTo>
                  <a:cubicBezTo>
                    <a:pt x="477" y="4590"/>
                    <a:pt x="479" y="4589"/>
                    <a:pt x="480" y="4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8720862" y="4232346"/>
              <a:ext cx="154325" cy="202976"/>
            </a:xfrm>
            <a:custGeom>
              <a:rect b="b" l="l" r="r" t="t"/>
              <a:pathLst>
                <a:path extrusionOk="0" h="1627" w="1237">
                  <a:moveTo>
                    <a:pt x="891" y="0"/>
                  </a:moveTo>
                  <a:cubicBezTo>
                    <a:pt x="836" y="0"/>
                    <a:pt x="775" y="46"/>
                    <a:pt x="714" y="158"/>
                  </a:cubicBezTo>
                  <a:cubicBezTo>
                    <a:pt x="692" y="244"/>
                    <a:pt x="692" y="330"/>
                    <a:pt x="703" y="417"/>
                  </a:cubicBezTo>
                  <a:cubicBezTo>
                    <a:pt x="703" y="417"/>
                    <a:pt x="585" y="341"/>
                    <a:pt x="457" y="341"/>
                  </a:cubicBezTo>
                  <a:cubicBezTo>
                    <a:pt x="311" y="341"/>
                    <a:pt x="153" y="440"/>
                    <a:pt x="141" y="860"/>
                  </a:cubicBezTo>
                  <a:cubicBezTo>
                    <a:pt x="152" y="1000"/>
                    <a:pt x="163" y="1140"/>
                    <a:pt x="195" y="1292"/>
                  </a:cubicBezTo>
                  <a:lnTo>
                    <a:pt x="1" y="1627"/>
                  </a:lnTo>
                  <a:cubicBezTo>
                    <a:pt x="10" y="1627"/>
                    <a:pt x="19" y="1627"/>
                    <a:pt x="27" y="1627"/>
                  </a:cubicBezTo>
                  <a:cubicBezTo>
                    <a:pt x="460" y="1627"/>
                    <a:pt x="858" y="1370"/>
                    <a:pt x="1048" y="989"/>
                  </a:cubicBezTo>
                  <a:cubicBezTo>
                    <a:pt x="1236" y="656"/>
                    <a:pt x="110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7774946" y="3136228"/>
              <a:ext cx="76975" cy="87703"/>
            </a:xfrm>
            <a:custGeom>
              <a:rect b="b" l="l" r="r" t="t"/>
              <a:pathLst>
                <a:path extrusionOk="0" h="703" w="617">
                  <a:moveTo>
                    <a:pt x="303" y="0"/>
                  </a:moveTo>
                  <a:cubicBezTo>
                    <a:pt x="260" y="0"/>
                    <a:pt x="206" y="22"/>
                    <a:pt x="163" y="44"/>
                  </a:cubicBezTo>
                  <a:cubicBezTo>
                    <a:pt x="119" y="76"/>
                    <a:pt x="76" y="119"/>
                    <a:pt x="44" y="162"/>
                  </a:cubicBezTo>
                  <a:cubicBezTo>
                    <a:pt x="11" y="195"/>
                    <a:pt x="1" y="238"/>
                    <a:pt x="1" y="281"/>
                  </a:cubicBezTo>
                  <a:cubicBezTo>
                    <a:pt x="1" y="443"/>
                    <a:pt x="206" y="702"/>
                    <a:pt x="303" y="702"/>
                  </a:cubicBezTo>
                  <a:cubicBezTo>
                    <a:pt x="411" y="702"/>
                    <a:pt x="616" y="443"/>
                    <a:pt x="616" y="281"/>
                  </a:cubicBezTo>
                  <a:cubicBezTo>
                    <a:pt x="616" y="238"/>
                    <a:pt x="595" y="195"/>
                    <a:pt x="573" y="162"/>
                  </a:cubicBezTo>
                  <a:cubicBezTo>
                    <a:pt x="541" y="119"/>
                    <a:pt x="497" y="76"/>
                    <a:pt x="454" y="44"/>
                  </a:cubicBezTo>
                  <a:cubicBezTo>
                    <a:pt x="411" y="22"/>
                    <a:pt x="357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7776318" y="2917903"/>
              <a:ext cx="72858" cy="238656"/>
            </a:xfrm>
            <a:custGeom>
              <a:rect b="b" l="l" r="r" t="t"/>
              <a:pathLst>
                <a:path extrusionOk="0" h="1913" w="584">
                  <a:moveTo>
                    <a:pt x="0" y="1"/>
                  </a:moveTo>
                  <a:lnTo>
                    <a:pt x="0" y="1912"/>
                  </a:lnTo>
                  <a:lnTo>
                    <a:pt x="573" y="19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7750743" y="3141593"/>
              <a:ext cx="125381" cy="29816"/>
            </a:xfrm>
            <a:custGeom>
              <a:rect b="b" l="l" r="r" t="t"/>
              <a:pathLst>
                <a:path extrusionOk="0" h="239" w="1005">
                  <a:moveTo>
                    <a:pt x="11" y="1"/>
                  </a:moveTo>
                  <a:lnTo>
                    <a:pt x="0" y="238"/>
                  </a:lnTo>
                  <a:lnTo>
                    <a:pt x="994" y="23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7741261" y="2748109"/>
              <a:ext cx="98434" cy="28444"/>
            </a:xfrm>
            <a:custGeom>
              <a:rect b="b" l="l" r="r" t="t"/>
              <a:pathLst>
                <a:path extrusionOk="0" h="228" w="789">
                  <a:moveTo>
                    <a:pt x="1" y="1"/>
                  </a:moveTo>
                  <a:lnTo>
                    <a:pt x="1" y="228"/>
                  </a:lnTo>
                  <a:lnTo>
                    <a:pt x="789" y="22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7734524" y="2890956"/>
              <a:ext cx="157818" cy="54019"/>
            </a:xfrm>
            <a:custGeom>
              <a:rect b="b" l="l" r="r" t="t"/>
              <a:pathLst>
                <a:path extrusionOk="0" h="433" w="1265">
                  <a:moveTo>
                    <a:pt x="1" y="1"/>
                  </a:moveTo>
                  <a:lnTo>
                    <a:pt x="346" y="238"/>
                  </a:lnTo>
                  <a:lnTo>
                    <a:pt x="638" y="433"/>
                  </a:lnTo>
                  <a:lnTo>
                    <a:pt x="919" y="238"/>
                  </a:lnTo>
                  <a:lnTo>
                    <a:pt x="1091" y="119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7683373" y="5648910"/>
              <a:ext cx="1061936" cy="128123"/>
            </a:xfrm>
            <a:custGeom>
              <a:rect b="b" l="l" r="r" t="t"/>
              <a:pathLst>
                <a:path extrusionOk="0" h="1027" w="8512">
                  <a:moveTo>
                    <a:pt x="0" y="0"/>
                  </a:moveTo>
                  <a:lnTo>
                    <a:pt x="0" y="1016"/>
                  </a:lnTo>
                  <a:lnTo>
                    <a:pt x="8511" y="1026"/>
                  </a:lnTo>
                  <a:lnTo>
                    <a:pt x="85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7699467" y="2857271"/>
              <a:ext cx="229180" cy="35181"/>
            </a:xfrm>
            <a:custGeom>
              <a:rect b="b" l="l" r="r" t="t"/>
              <a:pathLst>
                <a:path extrusionOk="0" h="282" w="1837">
                  <a:moveTo>
                    <a:pt x="1" y="1"/>
                  </a:moveTo>
                  <a:lnTo>
                    <a:pt x="87" y="271"/>
                  </a:lnTo>
                  <a:lnTo>
                    <a:pt x="1740" y="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7707576" y="2570953"/>
              <a:ext cx="261866" cy="185386"/>
            </a:xfrm>
            <a:custGeom>
              <a:rect b="b" l="l" r="r" t="t"/>
              <a:pathLst>
                <a:path extrusionOk="0" h="1486" w="2099">
                  <a:moveTo>
                    <a:pt x="827" y="1"/>
                  </a:moveTo>
                  <a:cubicBezTo>
                    <a:pt x="799" y="1"/>
                    <a:pt x="794" y="19"/>
                    <a:pt x="821" y="60"/>
                  </a:cubicBezTo>
                  <a:cubicBezTo>
                    <a:pt x="1243" y="654"/>
                    <a:pt x="1016" y="945"/>
                    <a:pt x="1016" y="945"/>
                  </a:cubicBezTo>
                  <a:cubicBezTo>
                    <a:pt x="1091" y="729"/>
                    <a:pt x="746" y="406"/>
                    <a:pt x="746" y="405"/>
                  </a:cubicBezTo>
                  <a:lnTo>
                    <a:pt x="746" y="405"/>
                  </a:lnTo>
                  <a:cubicBezTo>
                    <a:pt x="767" y="513"/>
                    <a:pt x="713" y="611"/>
                    <a:pt x="627" y="654"/>
                  </a:cubicBezTo>
                  <a:cubicBezTo>
                    <a:pt x="0" y="1097"/>
                    <a:pt x="627" y="1486"/>
                    <a:pt x="627" y="1486"/>
                  </a:cubicBezTo>
                  <a:lnTo>
                    <a:pt x="1135" y="1486"/>
                  </a:lnTo>
                  <a:cubicBezTo>
                    <a:pt x="2098" y="784"/>
                    <a:pt x="1003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7813995" y="2746736"/>
              <a:ext cx="114652" cy="477188"/>
            </a:xfrm>
            <a:custGeom>
              <a:rect b="b" l="l" r="r" t="t"/>
              <a:pathLst>
                <a:path extrusionOk="0" h="3825" w="919">
                  <a:moveTo>
                    <a:pt x="1" y="1"/>
                  </a:moveTo>
                  <a:lnTo>
                    <a:pt x="1" y="3824"/>
                  </a:lnTo>
                  <a:cubicBezTo>
                    <a:pt x="98" y="3824"/>
                    <a:pt x="303" y="3576"/>
                    <a:pt x="303" y="3403"/>
                  </a:cubicBezTo>
                  <a:lnTo>
                    <a:pt x="498" y="3403"/>
                  </a:lnTo>
                  <a:lnTo>
                    <a:pt x="498" y="3166"/>
                  </a:lnTo>
                  <a:lnTo>
                    <a:pt x="282" y="3166"/>
                  </a:lnTo>
                  <a:lnTo>
                    <a:pt x="282" y="1394"/>
                  </a:lnTo>
                  <a:cubicBezTo>
                    <a:pt x="411" y="1329"/>
                    <a:pt x="541" y="1243"/>
                    <a:pt x="660" y="1157"/>
                  </a:cubicBezTo>
                  <a:lnTo>
                    <a:pt x="822" y="1157"/>
                  </a:lnTo>
                  <a:lnTo>
                    <a:pt x="919" y="887"/>
                  </a:lnTo>
                  <a:lnTo>
                    <a:pt x="800" y="887"/>
                  </a:lnTo>
                  <a:cubicBezTo>
                    <a:pt x="811" y="843"/>
                    <a:pt x="822" y="800"/>
                    <a:pt x="822" y="768"/>
                  </a:cubicBezTo>
                  <a:cubicBezTo>
                    <a:pt x="822" y="476"/>
                    <a:pt x="724" y="239"/>
                    <a:pt x="454" y="239"/>
                  </a:cubicBezTo>
                  <a:lnTo>
                    <a:pt x="390" y="23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8198125" y="3269594"/>
              <a:ext cx="40546" cy="138353"/>
            </a:xfrm>
            <a:custGeom>
              <a:rect b="b" l="l" r="r" t="t"/>
              <a:pathLst>
                <a:path extrusionOk="0" h="1109" w="325">
                  <a:moveTo>
                    <a:pt x="0" y="1"/>
                  </a:moveTo>
                  <a:lnTo>
                    <a:pt x="0" y="1048"/>
                  </a:lnTo>
                  <a:cubicBezTo>
                    <a:pt x="66" y="1092"/>
                    <a:pt x="121" y="1108"/>
                    <a:pt x="166" y="1108"/>
                  </a:cubicBezTo>
                  <a:cubicBezTo>
                    <a:pt x="275" y="1108"/>
                    <a:pt x="324" y="1016"/>
                    <a:pt x="324" y="10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8312653" y="3335590"/>
              <a:ext cx="93069" cy="118268"/>
            </a:xfrm>
            <a:custGeom>
              <a:rect b="b" l="l" r="r" t="t"/>
              <a:pathLst>
                <a:path extrusionOk="0" h="948" w="746">
                  <a:moveTo>
                    <a:pt x="745" y="1"/>
                  </a:moveTo>
                  <a:lnTo>
                    <a:pt x="0" y="725"/>
                  </a:lnTo>
                  <a:cubicBezTo>
                    <a:pt x="30" y="917"/>
                    <a:pt x="130" y="947"/>
                    <a:pt x="190" y="947"/>
                  </a:cubicBezTo>
                  <a:cubicBezTo>
                    <a:pt x="218" y="947"/>
                    <a:pt x="238" y="941"/>
                    <a:pt x="238" y="941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8040431" y="3353181"/>
              <a:ext cx="103798" cy="110658"/>
            </a:xfrm>
            <a:custGeom>
              <a:rect b="b" l="l" r="r" t="t"/>
              <a:pathLst>
                <a:path extrusionOk="0" h="887" w="832">
                  <a:moveTo>
                    <a:pt x="0" y="0"/>
                  </a:moveTo>
                  <a:lnTo>
                    <a:pt x="616" y="886"/>
                  </a:lnTo>
                  <a:cubicBezTo>
                    <a:pt x="616" y="886"/>
                    <a:pt x="620" y="886"/>
                    <a:pt x="626" y="886"/>
                  </a:cubicBezTo>
                  <a:cubicBezTo>
                    <a:pt x="667" y="886"/>
                    <a:pt x="823" y="870"/>
                    <a:pt x="832" y="6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7977054" y="3485174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038" y="1"/>
                  </a:moveTo>
                  <a:lnTo>
                    <a:pt x="1" y="44"/>
                  </a:lnTo>
                  <a:lnTo>
                    <a:pt x="1027" y="325"/>
                  </a:lnTo>
                  <a:cubicBezTo>
                    <a:pt x="1027" y="325"/>
                    <a:pt x="1210" y="228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7968945" y="3571506"/>
              <a:ext cx="153826" cy="40545"/>
            </a:xfrm>
            <a:custGeom>
              <a:rect b="b" l="l" r="r" t="t"/>
              <a:pathLst>
                <a:path extrusionOk="0" h="325" w="1233">
                  <a:moveTo>
                    <a:pt x="1027" y="0"/>
                  </a:moveTo>
                  <a:lnTo>
                    <a:pt x="1" y="195"/>
                  </a:lnTo>
                  <a:lnTo>
                    <a:pt x="1070" y="324"/>
                  </a:lnTo>
                  <a:cubicBezTo>
                    <a:pt x="1070" y="324"/>
                    <a:pt x="1232" y="195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8351702" y="3447498"/>
              <a:ext cx="132118" cy="79594"/>
            </a:xfrm>
            <a:custGeom>
              <a:rect b="b" l="l" r="r" t="t"/>
              <a:pathLst>
                <a:path extrusionOk="0" h="638" w="1059">
                  <a:moveTo>
                    <a:pt x="1059" y="0"/>
                  </a:moveTo>
                  <a:lnTo>
                    <a:pt x="76" y="335"/>
                  </a:lnTo>
                  <a:cubicBezTo>
                    <a:pt x="0" y="616"/>
                    <a:pt x="206" y="638"/>
                    <a:pt x="206" y="638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8358439" y="3564770"/>
              <a:ext cx="151081" cy="40545"/>
            </a:xfrm>
            <a:custGeom>
              <a:rect b="b" l="l" r="r" t="t"/>
              <a:pathLst>
                <a:path extrusionOk="0" h="325" w="1211">
                  <a:moveTo>
                    <a:pt x="162" y="0"/>
                  </a:moveTo>
                  <a:lnTo>
                    <a:pt x="162" y="0"/>
                  </a:lnTo>
                  <a:cubicBezTo>
                    <a:pt x="0" y="216"/>
                    <a:pt x="184" y="324"/>
                    <a:pt x="184" y="324"/>
                  </a:cubicBezTo>
                  <a:lnTo>
                    <a:pt x="1210" y="3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8092954" y="3396222"/>
              <a:ext cx="293929" cy="250758"/>
            </a:xfrm>
            <a:custGeom>
              <a:rect b="b" l="l" r="r" t="t"/>
              <a:pathLst>
                <a:path extrusionOk="0" h="2010" w="2356">
                  <a:moveTo>
                    <a:pt x="1048" y="1"/>
                  </a:moveTo>
                  <a:cubicBezTo>
                    <a:pt x="659" y="1"/>
                    <a:pt x="11" y="293"/>
                    <a:pt x="11" y="1178"/>
                  </a:cubicBezTo>
                  <a:cubicBezTo>
                    <a:pt x="1" y="1297"/>
                    <a:pt x="11" y="1416"/>
                    <a:pt x="22" y="1535"/>
                  </a:cubicBezTo>
                  <a:cubicBezTo>
                    <a:pt x="40" y="1662"/>
                    <a:pt x="97" y="1774"/>
                    <a:pt x="230" y="1774"/>
                  </a:cubicBezTo>
                  <a:cubicBezTo>
                    <a:pt x="255" y="1774"/>
                    <a:pt x="283" y="1770"/>
                    <a:pt x="314" y="1762"/>
                  </a:cubicBezTo>
                  <a:cubicBezTo>
                    <a:pt x="314" y="1762"/>
                    <a:pt x="398" y="929"/>
                    <a:pt x="1097" y="929"/>
                  </a:cubicBezTo>
                  <a:cubicBezTo>
                    <a:pt x="1106" y="929"/>
                    <a:pt x="1115" y="930"/>
                    <a:pt x="1124" y="930"/>
                  </a:cubicBezTo>
                  <a:cubicBezTo>
                    <a:pt x="1578" y="930"/>
                    <a:pt x="1858" y="1265"/>
                    <a:pt x="2355" y="2010"/>
                  </a:cubicBezTo>
                  <a:lnTo>
                    <a:pt x="2355" y="1059"/>
                  </a:lnTo>
                  <a:cubicBezTo>
                    <a:pt x="2355" y="1059"/>
                    <a:pt x="2161" y="12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7521562" y="5744599"/>
              <a:ext cx="1342266" cy="265479"/>
            </a:xfrm>
            <a:custGeom>
              <a:rect b="b" l="l" r="r" t="t"/>
              <a:pathLst>
                <a:path extrusionOk="0" h="2128" w="10759">
                  <a:moveTo>
                    <a:pt x="1" y="0"/>
                  </a:moveTo>
                  <a:lnTo>
                    <a:pt x="1" y="2128"/>
                  </a:lnTo>
                  <a:lnTo>
                    <a:pt x="10759" y="2128"/>
                  </a:lnTo>
                  <a:lnTo>
                    <a:pt x="10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8250648" y="3487919"/>
              <a:ext cx="71486" cy="261486"/>
            </a:xfrm>
            <a:custGeom>
              <a:rect b="b" l="l" r="r" t="t"/>
              <a:pathLst>
                <a:path extrusionOk="0" h="2096" w="573">
                  <a:moveTo>
                    <a:pt x="0" y="0"/>
                  </a:moveTo>
                  <a:lnTo>
                    <a:pt x="0" y="2096"/>
                  </a:lnTo>
                  <a:cubicBezTo>
                    <a:pt x="173" y="2096"/>
                    <a:pt x="378" y="2031"/>
                    <a:pt x="573" y="1750"/>
                  </a:cubicBezTo>
                  <a:lnTo>
                    <a:pt x="573" y="346"/>
                  </a:lnTo>
                  <a:cubicBezTo>
                    <a:pt x="411" y="173"/>
                    <a:pt x="216" y="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8095699" y="3466336"/>
              <a:ext cx="291184" cy="182018"/>
            </a:xfrm>
            <a:custGeom>
              <a:rect b="b" l="l" r="r" t="t"/>
              <a:pathLst>
                <a:path extrusionOk="0" h="1459" w="2334">
                  <a:moveTo>
                    <a:pt x="1026" y="1"/>
                  </a:moveTo>
                  <a:cubicBezTo>
                    <a:pt x="475" y="11"/>
                    <a:pt x="33" y="443"/>
                    <a:pt x="0" y="984"/>
                  </a:cubicBezTo>
                  <a:cubicBezTo>
                    <a:pt x="18" y="1107"/>
                    <a:pt x="72" y="1217"/>
                    <a:pt x="197" y="1217"/>
                  </a:cubicBezTo>
                  <a:cubicBezTo>
                    <a:pt x="225" y="1217"/>
                    <a:pt x="257" y="1211"/>
                    <a:pt x="292" y="1200"/>
                  </a:cubicBezTo>
                  <a:cubicBezTo>
                    <a:pt x="292" y="1200"/>
                    <a:pt x="376" y="367"/>
                    <a:pt x="1075" y="367"/>
                  </a:cubicBezTo>
                  <a:cubicBezTo>
                    <a:pt x="1084" y="367"/>
                    <a:pt x="1093" y="368"/>
                    <a:pt x="1102" y="368"/>
                  </a:cubicBezTo>
                  <a:cubicBezTo>
                    <a:pt x="1556" y="379"/>
                    <a:pt x="1826" y="713"/>
                    <a:pt x="2333" y="1459"/>
                  </a:cubicBezTo>
                  <a:lnTo>
                    <a:pt x="2333" y="1059"/>
                  </a:lnTo>
                  <a:cubicBezTo>
                    <a:pt x="2333" y="1059"/>
                    <a:pt x="2139" y="1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7424625" y="5991119"/>
              <a:ext cx="1572568" cy="163180"/>
            </a:xfrm>
            <a:custGeom>
              <a:rect b="b" l="l" r="r" t="t"/>
              <a:pathLst>
                <a:path extrusionOk="0" h="1308" w="12605">
                  <a:moveTo>
                    <a:pt x="0" y="1"/>
                  </a:moveTo>
                  <a:lnTo>
                    <a:pt x="0" y="1286"/>
                  </a:lnTo>
                  <a:lnTo>
                    <a:pt x="12605" y="1308"/>
                  </a:lnTo>
                  <a:lnTo>
                    <a:pt x="12605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7753363" y="3017584"/>
              <a:ext cx="78348" cy="44662"/>
            </a:xfrm>
            <a:custGeom>
              <a:rect b="b" l="l" r="r" t="t"/>
              <a:pathLst>
                <a:path extrusionOk="0" h="358" w="628">
                  <a:moveTo>
                    <a:pt x="120" y="1"/>
                  </a:moveTo>
                  <a:cubicBezTo>
                    <a:pt x="76" y="12"/>
                    <a:pt x="44" y="33"/>
                    <a:pt x="12" y="55"/>
                  </a:cubicBezTo>
                  <a:lnTo>
                    <a:pt x="1" y="55"/>
                  </a:lnTo>
                  <a:lnTo>
                    <a:pt x="130" y="357"/>
                  </a:lnTo>
                  <a:cubicBezTo>
                    <a:pt x="152" y="347"/>
                    <a:pt x="174" y="347"/>
                    <a:pt x="195" y="336"/>
                  </a:cubicBezTo>
                  <a:cubicBezTo>
                    <a:pt x="627" y="120"/>
                    <a:pt x="346" y="23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19"/>
          <p:cNvGrpSpPr/>
          <p:nvPr/>
        </p:nvGrpSpPr>
        <p:grpSpPr>
          <a:xfrm>
            <a:off x="6353613" y="1915276"/>
            <a:ext cx="779074" cy="643610"/>
            <a:chOff x="10166575" y="2134325"/>
            <a:chExt cx="587050" cy="484975"/>
          </a:xfrm>
        </p:grpSpPr>
        <p:sp>
          <p:nvSpPr>
            <p:cNvPr id="1218" name="Google Shape;1218;p19"/>
            <p:cNvSpPr/>
            <p:nvPr/>
          </p:nvSpPr>
          <p:spPr>
            <a:xfrm>
              <a:off x="10255950" y="2398675"/>
              <a:ext cx="74825" cy="43775"/>
            </a:xfrm>
            <a:custGeom>
              <a:rect b="b" l="l" r="r" t="t"/>
              <a:pathLst>
                <a:path extrusionOk="0" h="1751" w="2993">
                  <a:moveTo>
                    <a:pt x="0" y="0"/>
                  </a:moveTo>
                  <a:lnTo>
                    <a:pt x="0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10316150" y="2404475"/>
              <a:ext cx="22175" cy="27700"/>
            </a:xfrm>
            <a:custGeom>
              <a:rect b="b" l="l" r="r" t="t"/>
              <a:pathLst>
                <a:path extrusionOk="0" h="1108" w="887">
                  <a:moveTo>
                    <a:pt x="438" y="1"/>
                  </a:moveTo>
                  <a:cubicBezTo>
                    <a:pt x="271" y="1"/>
                    <a:pt x="104" y="82"/>
                    <a:pt x="1" y="244"/>
                  </a:cubicBezTo>
                  <a:lnTo>
                    <a:pt x="1" y="1108"/>
                  </a:lnTo>
                  <a:lnTo>
                    <a:pt x="887" y="1108"/>
                  </a:lnTo>
                  <a:lnTo>
                    <a:pt x="887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10237325" y="2334400"/>
              <a:ext cx="111525" cy="64300"/>
            </a:xfrm>
            <a:custGeom>
              <a:rect b="b" l="l" r="r" t="t"/>
              <a:pathLst>
                <a:path extrusionOk="0" h="2572" w="4461">
                  <a:moveTo>
                    <a:pt x="2160" y="1"/>
                  </a:moveTo>
                  <a:cubicBezTo>
                    <a:pt x="1944" y="325"/>
                    <a:pt x="1577" y="757"/>
                    <a:pt x="1231" y="865"/>
                  </a:cubicBezTo>
                  <a:cubicBezTo>
                    <a:pt x="0" y="1286"/>
                    <a:pt x="724" y="2571"/>
                    <a:pt x="724" y="2571"/>
                  </a:cubicBezTo>
                  <a:lnTo>
                    <a:pt x="3791" y="2571"/>
                  </a:lnTo>
                  <a:cubicBezTo>
                    <a:pt x="3791" y="2571"/>
                    <a:pt x="4461" y="1286"/>
                    <a:pt x="3219" y="865"/>
                  </a:cubicBezTo>
                  <a:cubicBezTo>
                    <a:pt x="2884" y="757"/>
                    <a:pt x="2581" y="41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10166575" y="2432150"/>
              <a:ext cx="76975" cy="187150"/>
            </a:xfrm>
            <a:custGeom>
              <a:rect b="b" l="l" r="r" t="t"/>
              <a:pathLst>
                <a:path extrusionOk="0" h="7486" w="3079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10243525" y="2432150"/>
              <a:ext cx="99925" cy="187150"/>
            </a:xfrm>
            <a:custGeom>
              <a:rect b="b" l="l" r="r" t="t"/>
              <a:pathLst>
                <a:path extrusionOk="0" h="7486" w="3997">
                  <a:moveTo>
                    <a:pt x="0" y="1"/>
                  </a:moveTo>
                  <a:lnTo>
                    <a:pt x="0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10260275" y="2463200"/>
              <a:ext cx="58350" cy="68900"/>
            </a:xfrm>
            <a:custGeom>
              <a:rect b="b" l="l" r="r" t="t"/>
              <a:pathLst>
                <a:path extrusionOk="0" h="2756" w="2334">
                  <a:moveTo>
                    <a:pt x="1167" y="1"/>
                  </a:moveTo>
                  <a:cubicBezTo>
                    <a:pt x="832" y="1"/>
                    <a:pt x="0" y="692"/>
                    <a:pt x="0" y="692"/>
                  </a:cubicBezTo>
                  <a:lnTo>
                    <a:pt x="22" y="692"/>
                  </a:lnTo>
                  <a:lnTo>
                    <a:pt x="22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33" y="692"/>
                  </a:lnTo>
                  <a:cubicBezTo>
                    <a:pt x="2333" y="692"/>
                    <a:pt x="1501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10260525" y="2549075"/>
              <a:ext cx="58100" cy="69150"/>
            </a:xfrm>
            <a:custGeom>
              <a:rect b="b" l="l" r="r" t="t"/>
              <a:pathLst>
                <a:path extrusionOk="0" h="2766" w="2324">
                  <a:moveTo>
                    <a:pt x="1167" y="1"/>
                  </a:moveTo>
                  <a:cubicBezTo>
                    <a:pt x="822" y="1"/>
                    <a:pt x="1" y="703"/>
                    <a:pt x="1" y="703"/>
                  </a:cubicBezTo>
                  <a:lnTo>
                    <a:pt x="12" y="703"/>
                  </a:lnTo>
                  <a:lnTo>
                    <a:pt x="12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10180350" y="2471850"/>
              <a:ext cx="38625" cy="60250"/>
            </a:xfrm>
            <a:custGeom>
              <a:rect b="b" l="l" r="r" t="t"/>
              <a:pathLst>
                <a:path extrusionOk="0" h="2410" w="1545">
                  <a:moveTo>
                    <a:pt x="778" y="0"/>
                  </a:moveTo>
                  <a:cubicBezTo>
                    <a:pt x="464" y="0"/>
                    <a:pt x="151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45" y="240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10282400" y="2404475"/>
              <a:ext cx="22175" cy="27700"/>
            </a:xfrm>
            <a:custGeom>
              <a:rect b="b" l="l" r="r" t="t"/>
              <a:pathLst>
                <a:path extrusionOk="0" h="1108" w="887">
                  <a:moveTo>
                    <a:pt x="438" y="1"/>
                  </a:moveTo>
                  <a:cubicBezTo>
                    <a:pt x="271" y="1"/>
                    <a:pt x="103" y="82"/>
                    <a:pt x="1" y="244"/>
                  </a:cubicBezTo>
                  <a:lnTo>
                    <a:pt x="1" y="1108"/>
                  </a:lnTo>
                  <a:lnTo>
                    <a:pt x="886" y="1108"/>
                  </a:lnTo>
                  <a:lnTo>
                    <a:pt x="886" y="244"/>
                  </a:lnTo>
                  <a:lnTo>
                    <a:pt x="876" y="244"/>
                  </a:lnTo>
                  <a:cubicBezTo>
                    <a:pt x="773" y="82"/>
                    <a:pt x="606" y="1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10255950" y="2404350"/>
              <a:ext cx="15675" cy="27825"/>
            </a:xfrm>
            <a:custGeom>
              <a:rect b="b" l="l" r="r" t="t"/>
              <a:pathLst>
                <a:path extrusionOk="0" h="1113" w="627">
                  <a:moveTo>
                    <a:pt x="184" y="0"/>
                  </a:moveTo>
                  <a:cubicBezTo>
                    <a:pt x="119" y="0"/>
                    <a:pt x="65" y="11"/>
                    <a:pt x="0" y="33"/>
                  </a:cubicBezTo>
                  <a:lnTo>
                    <a:pt x="0" y="1113"/>
                  </a:lnTo>
                  <a:lnTo>
                    <a:pt x="627" y="1113"/>
                  </a:lnTo>
                  <a:lnTo>
                    <a:pt x="627" y="249"/>
                  </a:lnTo>
                  <a:cubicBezTo>
                    <a:pt x="530" y="97"/>
                    <a:pt x="368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10180350" y="2556850"/>
              <a:ext cx="38625" cy="60300"/>
            </a:xfrm>
            <a:custGeom>
              <a:rect b="b" l="l" r="r" t="t"/>
              <a:pathLst>
                <a:path extrusionOk="0" h="2412" w="1545">
                  <a:moveTo>
                    <a:pt x="778" y="0"/>
                  </a:moveTo>
                  <a:cubicBezTo>
                    <a:pt x="464" y="0"/>
                    <a:pt x="151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45" y="2411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10589425" y="2398675"/>
              <a:ext cx="74825" cy="43775"/>
            </a:xfrm>
            <a:custGeom>
              <a:rect b="b" l="l" r="r" t="t"/>
              <a:pathLst>
                <a:path extrusionOk="0" h="1751" w="2993">
                  <a:moveTo>
                    <a:pt x="1" y="0"/>
                  </a:moveTo>
                  <a:lnTo>
                    <a:pt x="1" y="1750"/>
                  </a:lnTo>
                  <a:lnTo>
                    <a:pt x="2992" y="1750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CE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10581875" y="2404475"/>
              <a:ext cx="22150" cy="27700"/>
            </a:xfrm>
            <a:custGeom>
              <a:rect b="b" l="l" r="r" t="t"/>
              <a:pathLst>
                <a:path extrusionOk="0" h="1108" w="886">
                  <a:moveTo>
                    <a:pt x="448" y="1"/>
                  </a:moveTo>
                  <a:cubicBezTo>
                    <a:pt x="281" y="1"/>
                    <a:pt x="113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10571325" y="2334400"/>
              <a:ext cx="111550" cy="64300"/>
            </a:xfrm>
            <a:custGeom>
              <a:rect b="b" l="l" r="r" t="t"/>
              <a:pathLst>
                <a:path extrusionOk="0" h="2572" w="4462">
                  <a:moveTo>
                    <a:pt x="2172" y="1"/>
                  </a:moveTo>
                  <a:cubicBezTo>
                    <a:pt x="1891" y="411"/>
                    <a:pt x="1578" y="757"/>
                    <a:pt x="1243" y="865"/>
                  </a:cubicBezTo>
                  <a:cubicBezTo>
                    <a:pt x="1" y="1286"/>
                    <a:pt x="660" y="2571"/>
                    <a:pt x="660" y="2571"/>
                  </a:cubicBezTo>
                  <a:lnTo>
                    <a:pt x="3738" y="2571"/>
                  </a:lnTo>
                  <a:cubicBezTo>
                    <a:pt x="3738" y="2571"/>
                    <a:pt x="4462" y="1286"/>
                    <a:pt x="3230" y="865"/>
                  </a:cubicBezTo>
                  <a:cubicBezTo>
                    <a:pt x="2885" y="757"/>
                    <a:pt x="2517" y="325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10676650" y="2432150"/>
              <a:ext cx="76975" cy="187150"/>
            </a:xfrm>
            <a:custGeom>
              <a:rect b="b" l="l" r="r" t="t"/>
              <a:pathLst>
                <a:path extrusionOk="0" h="7486" w="3079">
                  <a:moveTo>
                    <a:pt x="0" y="1"/>
                  </a:moveTo>
                  <a:lnTo>
                    <a:pt x="0" y="7486"/>
                  </a:lnTo>
                  <a:lnTo>
                    <a:pt x="3078" y="7486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10576725" y="2432150"/>
              <a:ext cx="99950" cy="187150"/>
            </a:xfrm>
            <a:custGeom>
              <a:rect b="b" l="l" r="r" t="t"/>
              <a:pathLst>
                <a:path extrusionOk="0" h="7486" w="3998">
                  <a:moveTo>
                    <a:pt x="1" y="1"/>
                  </a:moveTo>
                  <a:lnTo>
                    <a:pt x="1" y="7486"/>
                  </a:lnTo>
                  <a:lnTo>
                    <a:pt x="3997" y="7486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10601850" y="2463200"/>
              <a:ext cx="58075" cy="68900"/>
            </a:xfrm>
            <a:custGeom>
              <a:rect b="b" l="l" r="r" t="t"/>
              <a:pathLst>
                <a:path extrusionOk="0" h="2756" w="2323">
                  <a:moveTo>
                    <a:pt x="1156" y="1"/>
                  </a:moveTo>
                  <a:cubicBezTo>
                    <a:pt x="821" y="1"/>
                    <a:pt x="0" y="692"/>
                    <a:pt x="0" y="692"/>
                  </a:cubicBezTo>
                  <a:lnTo>
                    <a:pt x="11" y="692"/>
                  </a:lnTo>
                  <a:lnTo>
                    <a:pt x="11" y="2755"/>
                  </a:lnTo>
                  <a:lnTo>
                    <a:pt x="2312" y="2755"/>
                  </a:lnTo>
                  <a:lnTo>
                    <a:pt x="2312" y="692"/>
                  </a:lnTo>
                  <a:lnTo>
                    <a:pt x="2323" y="692"/>
                  </a:lnTo>
                  <a:cubicBezTo>
                    <a:pt x="2323" y="692"/>
                    <a:pt x="1491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10601575" y="2549075"/>
              <a:ext cx="58075" cy="69150"/>
            </a:xfrm>
            <a:custGeom>
              <a:rect b="b" l="l" r="r" t="t"/>
              <a:pathLst>
                <a:path extrusionOk="0" h="2766" w="2323">
                  <a:moveTo>
                    <a:pt x="1156" y="1"/>
                  </a:moveTo>
                  <a:cubicBezTo>
                    <a:pt x="821" y="1"/>
                    <a:pt x="1" y="703"/>
                    <a:pt x="1" y="703"/>
                  </a:cubicBezTo>
                  <a:lnTo>
                    <a:pt x="11" y="703"/>
                  </a:lnTo>
                  <a:lnTo>
                    <a:pt x="11" y="2766"/>
                  </a:lnTo>
                  <a:lnTo>
                    <a:pt x="2312" y="2766"/>
                  </a:lnTo>
                  <a:lnTo>
                    <a:pt x="2312" y="703"/>
                  </a:lnTo>
                  <a:lnTo>
                    <a:pt x="2323" y="703"/>
                  </a:lnTo>
                  <a:cubicBezTo>
                    <a:pt x="2323" y="703"/>
                    <a:pt x="1502" y="1"/>
                    <a:pt x="1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10700950" y="2471850"/>
              <a:ext cx="38900" cy="60250"/>
            </a:xfrm>
            <a:custGeom>
              <a:rect b="b" l="l" r="r" t="t"/>
              <a:pathLst>
                <a:path extrusionOk="0" h="2410" w="1556">
                  <a:moveTo>
                    <a:pt x="778" y="0"/>
                  </a:moveTo>
                  <a:cubicBezTo>
                    <a:pt x="465" y="0"/>
                    <a:pt x="152" y="173"/>
                    <a:pt x="11" y="519"/>
                  </a:cubicBezTo>
                  <a:lnTo>
                    <a:pt x="0" y="519"/>
                  </a:lnTo>
                  <a:lnTo>
                    <a:pt x="0" y="2409"/>
                  </a:lnTo>
                  <a:lnTo>
                    <a:pt x="1556" y="2409"/>
                  </a:lnTo>
                  <a:lnTo>
                    <a:pt x="1556" y="519"/>
                  </a:lnTo>
                  <a:lnTo>
                    <a:pt x="1545" y="519"/>
                  </a:lnTo>
                  <a:cubicBezTo>
                    <a:pt x="1404" y="173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10648825" y="2404350"/>
              <a:ext cx="15425" cy="27825"/>
            </a:xfrm>
            <a:custGeom>
              <a:rect b="b" l="l" r="r" t="t"/>
              <a:pathLst>
                <a:path extrusionOk="0" h="1113" w="617">
                  <a:moveTo>
                    <a:pt x="433" y="0"/>
                  </a:moveTo>
                  <a:cubicBezTo>
                    <a:pt x="260" y="0"/>
                    <a:pt x="87" y="87"/>
                    <a:pt x="1" y="238"/>
                  </a:cubicBezTo>
                  <a:lnTo>
                    <a:pt x="1" y="1113"/>
                  </a:lnTo>
                  <a:lnTo>
                    <a:pt x="616" y="1113"/>
                  </a:lnTo>
                  <a:lnTo>
                    <a:pt x="616" y="33"/>
                  </a:lnTo>
                  <a:cubicBezTo>
                    <a:pt x="562" y="11"/>
                    <a:pt x="498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10700950" y="2556850"/>
              <a:ext cx="38900" cy="60300"/>
            </a:xfrm>
            <a:custGeom>
              <a:rect b="b" l="l" r="r" t="t"/>
              <a:pathLst>
                <a:path extrusionOk="0" h="2412" w="1556">
                  <a:moveTo>
                    <a:pt x="778" y="0"/>
                  </a:moveTo>
                  <a:cubicBezTo>
                    <a:pt x="465" y="0"/>
                    <a:pt x="152" y="170"/>
                    <a:pt x="11" y="510"/>
                  </a:cubicBezTo>
                  <a:lnTo>
                    <a:pt x="0" y="510"/>
                  </a:lnTo>
                  <a:lnTo>
                    <a:pt x="0" y="2411"/>
                  </a:lnTo>
                  <a:lnTo>
                    <a:pt x="1556" y="2411"/>
                  </a:lnTo>
                  <a:lnTo>
                    <a:pt x="1556" y="510"/>
                  </a:lnTo>
                  <a:lnTo>
                    <a:pt x="1545" y="510"/>
                  </a:lnTo>
                  <a:cubicBezTo>
                    <a:pt x="1404" y="170"/>
                    <a:pt x="1091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10329925" y="2350075"/>
              <a:ext cx="260075" cy="269225"/>
            </a:xfrm>
            <a:custGeom>
              <a:rect b="b" l="l" r="r" t="t"/>
              <a:pathLst>
                <a:path extrusionOk="0" h="10769" w="10403">
                  <a:moveTo>
                    <a:pt x="1" y="0"/>
                  </a:moveTo>
                  <a:lnTo>
                    <a:pt x="1" y="10769"/>
                  </a:lnTo>
                  <a:lnTo>
                    <a:pt x="10402" y="10769"/>
                  </a:lnTo>
                  <a:lnTo>
                    <a:pt x="104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10302650" y="2134325"/>
              <a:ext cx="314875" cy="200650"/>
            </a:xfrm>
            <a:custGeom>
              <a:rect b="b" l="l" r="r" t="t"/>
              <a:pathLst>
                <a:path extrusionOk="0" h="8026" w="12595">
                  <a:moveTo>
                    <a:pt x="6298" y="0"/>
                  </a:moveTo>
                  <a:lnTo>
                    <a:pt x="6125" y="1307"/>
                  </a:lnTo>
                  <a:cubicBezTo>
                    <a:pt x="4872" y="3305"/>
                    <a:pt x="4084" y="3295"/>
                    <a:pt x="3209" y="3586"/>
                  </a:cubicBezTo>
                  <a:cubicBezTo>
                    <a:pt x="1" y="4666"/>
                    <a:pt x="1211" y="8025"/>
                    <a:pt x="1211" y="8025"/>
                  </a:cubicBezTo>
                  <a:lnTo>
                    <a:pt x="11374" y="8025"/>
                  </a:lnTo>
                  <a:cubicBezTo>
                    <a:pt x="11374" y="8025"/>
                    <a:pt x="12595" y="4666"/>
                    <a:pt x="9376" y="3586"/>
                  </a:cubicBezTo>
                  <a:cubicBezTo>
                    <a:pt x="8501" y="3295"/>
                    <a:pt x="7713" y="3305"/>
                    <a:pt x="6471" y="1307"/>
                  </a:cubicBezTo>
                  <a:lnTo>
                    <a:pt x="6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10331550" y="2334950"/>
              <a:ext cx="256825" cy="15150"/>
            </a:xfrm>
            <a:custGeom>
              <a:rect b="b" l="l" r="r" t="t"/>
              <a:pathLst>
                <a:path extrusionOk="0" h="606" w="10273">
                  <a:moveTo>
                    <a:pt x="1" y="0"/>
                  </a:moveTo>
                  <a:lnTo>
                    <a:pt x="1" y="605"/>
                  </a:lnTo>
                  <a:lnTo>
                    <a:pt x="10272" y="605"/>
                  </a:lnTo>
                  <a:lnTo>
                    <a:pt x="10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10356925" y="2410275"/>
              <a:ext cx="206075" cy="209025"/>
            </a:xfrm>
            <a:custGeom>
              <a:rect b="b" l="l" r="r" t="t"/>
              <a:pathLst>
                <a:path extrusionOk="0" h="8361" w="8243">
                  <a:moveTo>
                    <a:pt x="1" y="1"/>
                  </a:moveTo>
                  <a:lnTo>
                    <a:pt x="1" y="8361"/>
                  </a:lnTo>
                  <a:lnTo>
                    <a:pt x="8242" y="8361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10388250" y="2437025"/>
              <a:ext cx="143675" cy="182275"/>
            </a:xfrm>
            <a:custGeom>
              <a:rect b="b" l="l" r="r" t="t"/>
              <a:pathLst>
                <a:path extrusionOk="0" h="7291" w="5747">
                  <a:moveTo>
                    <a:pt x="1" y="0"/>
                  </a:moveTo>
                  <a:lnTo>
                    <a:pt x="1" y="7291"/>
                  </a:lnTo>
                  <a:lnTo>
                    <a:pt x="5747" y="7291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10394475" y="2459700"/>
              <a:ext cx="130975" cy="159600"/>
            </a:xfrm>
            <a:custGeom>
              <a:rect b="b" l="l" r="r" t="t"/>
              <a:pathLst>
                <a:path extrusionOk="0" h="6384" w="5239">
                  <a:moveTo>
                    <a:pt x="2633" y="0"/>
                  </a:moveTo>
                  <a:cubicBezTo>
                    <a:pt x="2630" y="0"/>
                    <a:pt x="2627" y="0"/>
                    <a:pt x="2625" y="0"/>
                  </a:cubicBezTo>
                  <a:cubicBezTo>
                    <a:pt x="1858" y="0"/>
                    <a:pt x="0" y="1556"/>
                    <a:pt x="0" y="1556"/>
                  </a:cubicBezTo>
                  <a:lnTo>
                    <a:pt x="43" y="1556"/>
                  </a:lnTo>
                  <a:lnTo>
                    <a:pt x="43" y="6384"/>
                  </a:lnTo>
                  <a:lnTo>
                    <a:pt x="5206" y="6384"/>
                  </a:lnTo>
                  <a:lnTo>
                    <a:pt x="5206" y="1556"/>
                  </a:lnTo>
                  <a:lnTo>
                    <a:pt x="5239" y="1556"/>
                  </a:lnTo>
                  <a:cubicBezTo>
                    <a:pt x="5239" y="1556"/>
                    <a:pt x="3394" y="0"/>
                    <a:pt x="2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10425525" y="2541775"/>
              <a:ext cx="68875" cy="77525"/>
            </a:xfrm>
            <a:custGeom>
              <a:rect b="b" l="l" r="r" t="t"/>
              <a:pathLst>
                <a:path extrusionOk="0" h="3101" w="2755">
                  <a:moveTo>
                    <a:pt x="0" y="1"/>
                  </a:moveTo>
                  <a:lnTo>
                    <a:pt x="0" y="3101"/>
                  </a:lnTo>
                  <a:lnTo>
                    <a:pt x="2755" y="3101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103358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105772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0349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103631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103766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103898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10403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10416600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10430100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10443875" y="2357100"/>
              <a:ext cx="6525" cy="9475"/>
            </a:xfrm>
            <a:custGeom>
              <a:rect b="b" l="l" r="r" t="t"/>
              <a:pathLst>
                <a:path extrusionOk="0" h="379" w="261">
                  <a:moveTo>
                    <a:pt x="1" y="0"/>
                  </a:moveTo>
                  <a:lnTo>
                    <a:pt x="1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104573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104706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104841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59" y="3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104970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10510850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10524350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0" y="0"/>
                  </a:moveTo>
                  <a:lnTo>
                    <a:pt x="0" y="378"/>
                  </a:lnTo>
                  <a:lnTo>
                    <a:pt x="270" y="37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10538125" y="2357100"/>
              <a:ext cx="6500" cy="9475"/>
            </a:xfrm>
            <a:custGeom>
              <a:rect b="b" l="l" r="r" t="t"/>
              <a:pathLst>
                <a:path extrusionOk="0" h="379" w="260">
                  <a:moveTo>
                    <a:pt x="0" y="0"/>
                  </a:moveTo>
                  <a:lnTo>
                    <a:pt x="0" y="378"/>
                  </a:lnTo>
                  <a:lnTo>
                    <a:pt x="260" y="37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105510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10564575" y="2357100"/>
              <a:ext cx="6775" cy="9475"/>
            </a:xfrm>
            <a:custGeom>
              <a:rect b="b" l="l" r="r" t="t"/>
              <a:pathLst>
                <a:path extrusionOk="0" h="379" w="271">
                  <a:moveTo>
                    <a:pt x="1" y="0"/>
                  </a:moveTo>
                  <a:lnTo>
                    <a:pt x="1" y="378"/>
                  </a:lnTo>
                  <a:lnTo>
                    <a:pt x="271" y="37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10615625" y="2404475"/>
              <a:ext cx="22150" cy="27700"/>
            </a:xfrm>
            <a:custGeom>
              <a:rect b="b" l="l" r="r" t="t"/>
              <a:pathLst>
                <a:path extrusionOk="0" h="1108" w="886">
                  <a:moveTo>
                    <a:pt x="448" y="1"/>
                  </a:moveTo>
                  <a:cubicBezTo>
                    <a:pt x="281" y="1"/>
                    <a:pt x="114" y="82"/>
                    <a:pt x="11" y="244"/>
                  </a:cubicBezTo>
                  <a:lnTo>
                    <a:pt x="0" y="244"/>
                  </a:lnTo>
                  <a:lnTo>
                    <a:pt x="0" y="1108"/>
                  </a:lnTo>
                  <a:lnTo>
                    <a:pt x="886" y="1108"/>
                  </a:lnTo>
                  <a:lnTo>
                    <a:pt x="886" y="244"/>
                  </a:lnTo>
                  <a:cubicBezTo>
                    <a:pt x="783" y="82"/>
                    <a:pt x="616" y="1"/>
                    <a:pt x="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0"/>
          <p:cNvSpPr txBox="1"/>
          <p:nvPr>
            <p:ph type="ctrTitle"/>
          </p:nvPr>
        </p:nvSpPr>
        <p:spPr>
          <a:xfrm>
            <a:off x="791525" y="1660352"/>
            <a:ext cx="3693600" cy="18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271" name="Google Shape;1271;p20"/>
          <p:cNvGrpSpPr/>
          <p:nvPr/>
        </p:nvGrpSpPr>
        <p:grpSpPr>
          <a:xfrm>
            <a:off x="3855003" y="1277106"/>
            <a:ext cx="5114162" cy="2714571"/>
            <a:chOff x="1397225" y="1410350"/>
            <a:chExt cx="4786300" cy="2774500"/>
          </a:xfrm>
        </p:grpSpPr>
        <p:grpSp>
          <p:nvGrpSpPr>
            <p:cNvPr id="1272" name="Google Shape;1272;p20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1273" name="Google Shape;1273;p2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274" name="Google Shape;1274;p2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5" name="Google Shape;1275;p20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1276" name="Google Shape;1276;p2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1277" name="Google Shape;1277;p2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278" name="Google Shape;1278;p2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1279" name="Google Shape;1279;p2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2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2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2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84" name="Google Shape;1284;p20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1285" name="Google Shape;1285;p2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286" name="Google Shape;1286;p2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7" name="Google Shape;1287;p20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1288" name="Google Shape;1288;p2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289" name="Google Shape;1289;p2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4" name="Google Shape;1294;p20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1295" name="Google Shape;1295;p2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297" name="Google Shape;1297;p20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1298" name="Google Shape;1298;p2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300" name="Google Shape;1300;p2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301" name="Google Shape;1301;p20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1302" name="Google Shape;1302;p2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1304" name="Google Shape;1304;p20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1305" name="Google Shape;1305;p2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306" name="Google Shape;1306;p2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20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1308" name="Google Shape;1308;p2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1309" name="Google Shape;1309;p2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10" name="Google Shape;1310;p2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2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12" name="Google Shape;1312;p20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1313" name="Google Shape;1313;p2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314" name="Google Shape;1314;p2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5" name="Google Shape;1315;p20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1316" name="Google Shape;1316;p2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317" name="Google Shape;1317;p2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8" name="Google Shape;1318;p20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1319" name="Google Shape;1319;p2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320" name="Google Shape;1320;p2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1" name="Google Shape;1321;p20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4" name="Google Shape;1324;p20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1" name="Google Shape;1341;p20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3" name="Google Shape;1363;p20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1364" name="Google Shape;1364;p2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6" name="Google Shape;1366;p20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7" name="Google Shape;1367;p20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1368" name="Google Shape;1368;p2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2" name="Google Shape;1372;p20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20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1380" name="Google Shape;1380;p2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4" name="Google Shape;1384;p20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3" name="Google Shape;1413;p20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1414" name="Google Shape;1414;p2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20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7" name="Google Shape;1417;p20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1418" name="Google Shape;1418;p2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20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1421" name="Google Shape;1421;p2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3" name="Google Shape;1423;p20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20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1432" name="Google Shape;1432;p2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6" name="Google Shape;1436;p20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20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1445" name="Google Shape;1445;p2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9" name="Google Shape;1449;p20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1" name="Google Shape;1491;p20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492" name="Google Shape;1492;p2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20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1"/>
          <p:cNvSpPr txBox="1"/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34" name="Google Shape;1534;p21"/>
          <p:cNvSpPr/>
          <p:nvPr/>
        </p:nvSpPr>
        <p:spPr>
          <a:xfrm>
            <a:off x="1377377" y="1798068"/>
            <a:ext cx="768000" cy="76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21"/>
          <p:cNvSpPr/>
          <p:nvPr/>
        </p:nvSpPr>
        <p:spPr>
          <a:xfrm>
            <a:off x="471532" y="2890520"/>
            <a:ext cx="2579700" cy="76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36" name="Google Shape;1536;p21"/>
          <p:cNvSpPr txBox="1"/>
          <p:nvPr/>
        </p:nvSpPr>
        <p:spPr>
          <a:xfrm>
            <a:off x="529487" y="2858295"/>
            <a:ext cx="2455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Types of Delays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7" name="Google Shape;1537;p21"/>
          <p:cNvSpPr txBox="1"/>
          <p:nvPr/>
        </p:nvSpPr>
        <p:spPr>
          <a:xfrm>
            <a:off x="529487" y="3119270"/>
            <a:ext cx="245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Weather, Late Aircraft, NAS, Security, Carrier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8" name="Google Shape;1538;p21"/>
          <p:cNvCxnSpPr>
            <a:stCxn id="1534" idx="4"/>
            <a:endCxn id="1536" idx="0"/>
          </p:cNvCxnSpPr>
          <p:nvPr/>
        </p:nvCxnSpPr>
        <p:spPr>
          <a:xfrm flipH="1">
            <a:off x="1757477" y="2566068"/>
            <a:ext cx="3900" cy="29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9" name="Google Shape;1539;p21"/>
          <p:cNvGrpSpPr/>
          <p:nvPr/>
        </p:nvGrpSpPr>
        <p:grpSpPr>
          <a:xfrm>
            <a:off x="1435729" y="1880637"/>
            <a:ext cx="637475" cy="586265"/>
            <a:chOff x="3150750" y="321850"/>
            <a:chExt cx="1574400" cy="1447925"/>
          </a:xfrm>
        </p:grpSpPr>
        <p:sp>
          <p:nvSpPr>
            <p:cNvPr id="1540" name="Google Shape;1540;p21"/>
            <p:cNvSpPr/>
            <p:nvPr/>
          </p:nvSpPr>
          <p:spPr>
            <a:xfrm>
              <a:off x="3150750" y="321850"/>
              <a:ext cx="1574400" cy="1447925"/>
            </a:xfrm>
            <a:custGeom>
              <a:rect b="b" l="l" r="r" t="t"/>
              <a:pathLst>
                <a:path extrusionOk="0" h="57917" w="62976">
                  <a:moveTo>
                    <a:pt x="32082" y="0"/>
                  </a:moveTo>
                  <a:cubicBezTo>
                    <a:pt x="19210" y="0"/>
                    <a:pt x="7220" y="9048"/>
                    <a:pt x="3981" y="21560"/>
                  </a:cubicBezTo>
                  <a:cubicBezTo>
                    <a:pt x="0" y="36953"/>
                    <a:pt x="9062" y="52650"/>
                    <a:pt x="24341" y="56934"/>
                  </a:cubicBezTo>
                  <a:cubicBezTo>
                    <a:pt x="26763" y="57598"/>
                    <a:pt x="29245" y="57916"/>
                    <a:pt x="31720" y="57916"/>
                  </a:cubicBezTo>
                  <a:cubicBezTo>
                    <a:pt x="42108" y="57916"/>
                    <a:pt x="52364" y="52305"/>
                    <a:pt x="57478" y="43058"/>
                  </a:cubicBezTo>
                  <a:cubicBezTo>
                    <a:pt x="59108" y="40138"/>
                    <a:pt x="60170" y="36991"/>
                    <a:pt x="60700" y="33731"/>
                  </a:cubicBezTo>
                  <a:cubicBezTo>
                    <a:pt x="62975" y="19399"/>
                    <a:pt x="54103" y="5561"/>
                    <a:pt x="40379" y="1276"/>
                  </a:cubicBezTo>
                  <a:cubicBezTo>
                    <a:pt x="38066" y="556"/>
                    <a:pt x="35639" y="139"/>
                    <a:pt x="33251" y="25"/>
                  </a:cubicBezTo>
                  <a:cubicBezTo>
                    <a:pt x="32860" y="9"/>
                    <a:pt x="32471" y="0"/>
                    <a:pt x="32082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1"/>
            <p:cNvSpPr/>
            <p:nvPr/>
          </p:nvSpPr>
          <p:spPr>
            <a:xfrm>
              <a:off x="3281550" y="427675"/>
              <a:ext cx="1291000" cy="1242300"/>
            </a:xfrm>
            <a:custGeom>
              <a:rect b="b" l="l" r="r" t="t"/>
              <a:pathLst>
                <a:path extrusionOk="0" h="49692" w="51640">
                  <a:moveTo>
                    <a:pt x="26701" y="11842"/>
                  </a:moveTo>
                  <a:cubicBezTo>
                    <a:pt x="33368" y="11842"/>
                    <a:pt x="39772" y="17010"/>
                    <a:pt x="39772" y="24834"/>
                  </a:cubicBezTo>
                  <a:cubicBezTo>
                    <a:pt x="39772" y="32000"/>
                    <a:pt x="33971" y="37801"/>
                    <a:pt x="26806" y="37801"/>
                  </a:cubicBezTo>
                  <a:lnTo>
                    <a:pt x="26806" y="37839"/>
                  </a:lnTo>
                  <a:cubicBezTo>
                    <a:pt x="15242" y="37839"/>
                    <a:pt x="9441" y="23849"/>
                    <a:pt x="17630" y="15659"/>
                  </a:cubicBezTo>
                  <a:cubicBezTo>
                    <a:pt x="20267" y="13023"/>
                    <a:pt x="23514" y="11842"/>
                    <a:pt x="26701" y="11842"/>
                  </a:cubicBezTo>
                  <a:close/>
                  <a:moveTo>
                    <a:pt x="26806" y="1"/>
                  </a:moveTo>
                  <a:cubicBezTo>
                    <a:pt x="16758" y="1"/>
                    <a:pt x="7697" y="6067"/>
                    <a:pt x="3868" y="15318"/>
                  </a:cubicBezTo>
                  <a:cubicBezTo>
                    <a:pt x="1" y="24607"/>
                    <a:pt x="2124" y="35299"/>
                    <a:pt x="9252" y="42426"/>
                  </a:cubicBezTo>
                  <a:cubicBezTo>
                    <a:pt x="13997" y="47172"/>
                    <a:pt x="20355" y="49692"/>
                    <a:pt x="26827" y="49692"/>
                  </a:cubicBezTo>
                  <a:cubicBezTo>
                    <a:pt x="30025" y="49692"/>
                    <a:pt x="33250" y="49077"/>
                    <a:pt x="36322" y="47810"/>
                  </a:cubicBezTo>
                  <a:cubicBezTo>
                    <a:pt x="45573" y="43943"/>
                    <a:pt x="51639" y="34882"/>
                    <a:pt x="51639" y="24834"/>
                  </a:cubicBezTo>
                  <a:cubicBezTo>
                    <a:pt x="51639" y="11110"/>
                    <a:pt x="40530" y="1"/>
                    <a:pt x="26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1"/>
            <p:cNvSpPr/>
            <p:nvPr/>
          </p:nvSpPr>
          <p:spPr>
            <a:xfrm>
              <a:off x="3851200" y="427250"/>
              <a:ext cx="230350" cy="306600"/>
            </a:xfrm>
            <a:custGeom>
              <a:rect b="b" l="l" r="r" t="t"/>
              <a:pathLst>
                <a:path extrusionOk="0" h="12264" w="9214">
                  <a:moveTo>
                    <a:pt x="4005" y="1"/>
                  </a:moveTo>
                  <a:cubicBezTo>
                    <a:pt x="2669" y="1"/>
                    <a:pt x="1332" y="108"/>
                    <a:pt x="1" y="321"/>
                  </a:cubicBezTo>
                  <a:cubicBezTo>
                    <a:pt x="1176" y="4112"/>
                    <a:pt x="1859" y="8056"/>
                    <a:pt x="2048" y="11999"/>
                  </a:cubicBezTo>
                  <a:cubicBezTo>
                    <a:pt x="2574" y="11937"/>
                    <a:pt x="3126" y="11875"/>
                    <a:pt x="3661" y="11875"/>
                  </a:cubicBezTo>
                  <a:cubicBezTo>
                    <a:pt x="3782" y="11875"/>
                    <a:pt x="3901" y="11878"/>
                    <a:pt x="4020" y="11885"/>
                  </a:cubicBezTo>
                  <a:cubicBezTo>
                    <a:pt x="4128" y="11881"/>
                    <a:pt x="4236" y="11879"/>
                    <a:pt x="4345" y="11879"/>
                  </a:cubicBezTo>
                  <a:cubicBezTo>
                    <a:pt x="5298" y="11879"/>
                    <a:pt x="6247" y="12026"/>
                    <a:pt x="7166" y="12264"/>
                  </a:cubicBezTo>
                  <a:cubicBezTo>
                    <a:pt x="7280" y="8283"/>
                    <a:pt x="7963" y="4340"/>
                    <a:pt x="9214" y="549"/>
                  </a:cubicBezTo>
                  <a:cubicBezTo>
                    <a:pt x="7495" y="183"/>
                    <a:pt x="5752" y="1"/>
                    <a:pt x="4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1"/>
            <p:cNvSpPr/>
            <p:nvPr/>
          </p:nvSpPr>
          <p:spPr>
            <a:xfrm>
              <a:off x="4266375" y="948050"/>
              <a:ext cx="310900" cy="230350"/>
            </a:xfrm>
            <a:custGeom>
              <a:rect b="b" l="l" r="r" t="t"/>
              <a:pathLst>
                <a:path extrusionOk="0" h="9214" w="12436">
                  <a:moveTo>
                    <a:pt x="11943" y="0"/>
                  </a:moveTo>
                  <a:lnTo>
                    <a:pt x="11943" y="0"/>
                  </a:lnTo>
                  <a:cubicBezTo>
                    <a:pt x="8151" y="1176"/>
                    <a:pt x="4208" y="1858"/>
                    <a:pt x="265" y="2048"/>
                  </a:cubicBezTo>
                  <a:cubicBezTo>
                    <a:pt x="341" y="2692"/>
                    <a:pt x="379" y="3375"/>
                    <a:pt x="379" y="4019"/>
                  </a:cubicBezTo>
                  <a:cubicBezTo>
                    <a:pt x="379" y="5081"/>
                    <a:pt x="265" y="6105"/>
                    <a:pt x="0" y="7166"/>
                  </a:cubicBezTo>
                  <a:cubicBezTo>
                    <a:pt x="3981" y="7280"/>
                    <a:pt x="7924" y="7962"/>
                    <a:pt x="11715" y="9214"/>
                  </a:cubicBezTo>
                  <a:cubicBezTo>
                    <a:pt x="12360" y="6180"/>
                    <a:pt x="12436" y="3034"/>
                    <a:pt x="11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1"/>
            <p:cNvSpPr/>
            <p:nvPr/>
          </p:nvSpPr>
          <p:spPr>
            <a:xfrm>
              <a:off x="3822775" y="1364150"/>
              <a:ext cx="229400" cy="305225"/>
            </a:xfrm>
            <a:custGeom>
              <a:rect b="b" l="l" r="r" t="t"/>
              <a:pathLst>
                <a:path extrusionOk="0" h="12209" w="9176">
                  <a:moveTo>
                    <a:pt x="2010" y="1"/>
                  </a:moveTo>
                  <a:cubicBezTo>
                    <a:pt x="1896" y="3944"/>
                    <a:pt x="1214" y="7887"/>
                    <a:pt x="0" y="11678"/>
                  </a:cubicBezTo>
                  <a:cubicBezTo>
                    <a:pt x="1669" y="12019"/>
                    <a:pt x="3413" y="12209"/>
                    <a:pt x="5157" y="12209"/>
                  </a:cubicBezTo>
                  <a:cubicBezTo>
                    <a:pt x="6522" y="12209"/>
                    <a:pt x="7849" y="12095"/>
                    <a:pt x="9175" y="11906"/>
                  </a:cubicBezTo>
                  <a:cubicBezTo>
                    <a:pt x="8000" y="8076"/>
                    <a:pt x="7318" y="4171"/>
                    <a:pt x="7128" y="190"/>
                  </a:cubicBezTo>
                  <a:cubicBezTo>
                    <a:pt x="6484" y="304"/>
                    <a:pt x="5801" y="342"/>
                    <a:pt x="5157" y="342"/>
                  </a:cubicBezTo>
                  <a:cubicBezTo>
                    <a:pt x="4095" y="342"/>
                    <a:pt x="3033" y="22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1"/>
            <p:cNvSpPr/>
            <p:nvPr/>
          </p:nvSpPr>
          <p:spPr>
            <a:xfrm>
              <a:off x="3330850" y="918675"/>
              <a:ext cx="306175" cy="230350"/>
            </a:xfrm>
            <a:custGeom>
              <a:rect b="b" l="l" r="r" t="t"/>
              <a:pathLst>
                <a:path extrusionOk="0" h="9214" w="12247">
                  <a:moveTo>
                    <a:pt x="531" y="0"/>
                  </a:moveTo>
                  <a:cubicBezTo>
                    <a:pt x="152" y="1706"/>
                    <a:pt x="0" y="3450"/>
                    <a:pt x="0" y="5232"/>
                  </a:cubicBezTo>
                  <a:cubicBezTo>
                    <a:pt x="0" y="6559"/>
                    <a:pt x="114" y="7886"/>
                    <a:pt x="303" y="9213"/>
                  </a:cubicBezTo>
                  <a:cubicBezTo>
                    <a:pt x="4095" y="8076"/>
                    <a:pt x="8038" y="7355"/>
                    <a:pt x="11981" y="7166"/>
                  </a:cubicBezTo>
                  <a:cubicBezTo>
                    <a:pt x="11905" y="6521"/>
                    <a:pt x="11867" y="5877"/>
                    <a:pt x="11867" y="5232"/>
                  </a:cubicBezTo>
                  <a:cubicBezTo>
                    <a:pt x="11867" y="4171"/>
                    <a:pt x="11981" y="3109"/>
                    <a:pt x="12246" y="2085"/>
                  </a:cubicBezTo>
                  <a:cubicBezTo>
                    <a:pt x="8265" y="1934"/>
                    <a:pt x="4322" y="1251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